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319" r:id="rId2"/>
    <p:sldId id="321" r:id="rId3"/>
    <p:sldId id="320" r:id="rId4"/>
    <p:sldId id="322" r:id="rId5"/>
    <p:sldId id="324" r:id="rId6"/>
    <p:sldId id="323" r:id="rId7"/>
    <p:sldId id="327" r:id="rId8"/>
    <p:sldId id="328" r:id="rId9"/>
    <p:sldId id="326" r:id="rId10"/>
    <p:sldId id="336" r:id="rId11"/>
    <p:sldId id="325" r:id="rId12"/>
    <p:sldId id="329" r:id="rId13"/>
    <p:sldId id="330" r:id="rId14"/>
    <p:sldId id="332" r:id="rId15"/>
    <p:sldId id="333" r:id="rId16"/>
    <p:sldId id="337" r:id="rId17"/>
    <p:sldId id="334" r:id="rId18"/>
    <p:sldId id="335" r:id="rId19"/>
    <p:sldId id="338" r:id="rId20"/>
  </p:sldIdLst>
  <p:sldSz cx="12192000" cy="6858000"/>
  <p:notesSz cx="6858000" cy="9144000"/>
  <p:embeddedFontLst>
    <p:embeddedFont>
      <p:font typeface="나눔스퀘어 Bold" panose="020B0600000101010101" charset="-127"/>
      <p:bold r:id="rId22"/>
    </p:embeddedFont>
    <p:embeddedFont>
      <p:font typeface="맑은 고딕" panose="020B0503020000020004" pitchFamily="50" charset="-127"/>
      <p:regular r:id="rId23"/>
      <p:bold r:id="rId2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62C1"/>
    <a:srgbClr val="FEF934"/>
    <a:srgbClr val="FF8866"/>
    <a:srgbClr val="FD6051"/>
    <a:srgbClr val="392033"/>
    <a:srgbClr val="FEC051"/>
    <a:srgbClr val="FFE577"/>
    <a:srgbClr val="336BA6"/>
    <a:srgbClr val="00B6EC"/>
    <a:srgbClr val="FFF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80846" autoAdjust="0"/>
  </p:normalViewPr>
  <p:slideViewPr>
    <p:cSldViewPr snapToGrid="0">
      <p:cViewPr varScale="1">
        <p:scale>
          <a:sx n="115" d="100"/>
          <a:sy n="115" d="100"/>
        </p:scale>
        <p:origin x="144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D447B3-BD4F-4E57-BCB4-530AA53027CB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057379-FE8B-445E-96EB-902351AC04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021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904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252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7826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604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303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1264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1796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41570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78819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89675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66178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52619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7226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3747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29696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5034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61179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57379-FE8B-445E-96EB-902351AC04FD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92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2719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1494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776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9944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525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7491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3826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3702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5315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1528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754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EA7A6-CF37-4BE0-9053-69F8BDD37BC1}" type="datetimeFigureOut">
              <a:rPr lang="ko-KR" altLang="en-US" smtClean="0"/>
              <a:t>2018-11-02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8151E-5B70-4AEB-B84B-FC02BB6A92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266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0" y="5394651"/>
            <a:ext cx="1219199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6000" dirty="0" smtClean="0">
                <a:solidFill>
                  <a:srgbClr val="01489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임용후보자 선정경쟁시험 공고</a:t>
            </a:r>
            <a:endParaRPr lang="ko-KR" altLang="en-US" sz="6000" dirty="0">
              <a:solidFill>
                <a:srgbClr val="014896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5635" r="2195" b="2580"/>
          <a:stretch/>
        </p:blipFill>
        <p:spPr>
          <a:xfrm>
            <a:off x="3295324" y="237077"/>
            <a:ext cx="5601350" cy="460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653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l="792" r="1087"/>
          <a:stretch/>
        </p:blipFill>
        <p:spPr>
          <a:xfrm>
            <a:off x="106691" y="1574602"/>
            <a:ext cx="5959258" cy="51192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6691" y="257908"/>
            <a:ext cx="6342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2020</a:t>
            </a:r>
            <a:r>
              <a:rPr lang="ko-KR" altLang="en-US" sz="3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학년도 중등임용시험 </a:t>
            </a:r>
            <a:endParaRPr lang="en-US" altLang="ko-KR" sz="3600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3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시 </a:t>
            </a:r>
            <a:r>
              <a:rPr lang="en-US" altLang="ko-KR" sz="3600" b="1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</a:t>
            </a:r>
            <a:r>
              <a:rPr lang="ko-KR" altLang="en-US" sz="3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도 공통 변경 사항</a:t>
            </a:r>
            <a:endParaRPr lang="ko-KR" altLang="en-US" sz="3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20155" y="257908"/>
            <a:ext cx="6342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2020</a:t>
            </a:r>
            <a:r>
              <a:rPr lang="ko-KR" altLang="en-US" sz="3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학년도 중등임용시험 </a:t>
            </a:r>
            <a:endParaRPr lang="en-US" altLang="ko-KR" sz="3600" dirty="0" smtClean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r>
              <a:rPr lang="ko-KR" altLang="en-US" sz="36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시험 일정</a:t>
            </a:r>
            <a:endParaRPr lang="ko-KR" altLang="en-US" sz="36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175413"/>
              </p:ext>
            </p:extLst>
          </p:nvPr>
        </p:nvGraphicFramePr>
        <p:xfrm>
          <a:off x="6695848" y="2832847"/>
          <a:ext cx="5092316" cy="3806011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546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61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209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원서접수기간</a:t>
                      </a:r>
                      <a:endParaRPr lang="ko-KR" altLang="en-US" sz="24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2018. 10.</a:t>
                      </a:r>
                      <a:r>
                        <a:rPr lang="en-US" altLang="ko-KR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22.(</a:t>
                      </a:r>
                      <a:r>
                        <a:rPr lang="ko-KR" altLang="en-US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월</a:t>
                      </a:r>
                      <a:r>
                        <a:rPr lang="en-US" altLang="ko-KR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en-US" altLang="ko-KR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09:00</a:t>
                      </a:r>
                    </a:p>
                    <a:p>
                      <a:pPr algn="ctr" latinLnBrk="1"/>
                      <a:r>
                        <a:rPr lang="en-US" altLang="ko-KR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~</a:t>
                      </a:r>
                    </a:p>
                    <a:p>
                      <a:pPr algn="ctr" latinLnBrk="1"/>
                      <a:r>
                        <a:rPr lang="en-US" altLang="ko-KR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2018.10. 26.(</a:t>
                      </a:r>
                      <a:r>
                        <a:rPr lang="ko-KR" altLang="en-US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금</a:t>
                      </a:r>
                      <a:r>
                        <a:rPr lang="en-US" altLang="ko-KR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</a:p>
                    <a:p>
                      <a:pPr algn="ctr" latinLnBrk="1"/>
                      <a:r>
                        <a:rPr lang="en-US" altLang="ko-KR" sz="24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18:00</a:t>
                      </a:r>
                      <a:endParaRPr lang="ko-KR" altLang="en-US" sz="24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50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제</a:t>
                      </a:r>
                      <a:r>
                        <a:rPr lang="en-US" altLang="ko-KR" sz="24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</a:t>
                      </a:r>
                      <a:r>
                        <a:rPr lang="ko-KR" altLang="en-US" sz="24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차 시험</a:t>
                      </a:r>
                      <a:endParaRPr lang="ko-KR" altLang="en-US" sz="24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2018. 11. 24.(</a:t>
                      </a:r>
                      <a:r>
                        <a:rPr lang="ko-KR" altLang="en-US" sz="24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토</a:t>
                      </a:r>
                      <a:r>
                        <a:rPr lang="en-US" altLang="ko-KR" sz="24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24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380898" y="1730043"/>
            <a:ext cx="5722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/>
              <a:t>세부 일정 및 자세한 사항은</a:t>
            </a:r>
            <a:endParaRPr lang="en-US" altLang="ko-KR" sz="2400" dirty="0" smtClean="0"/>
          </a:p>
          <a:p>
            <a:pPr algn="ctr"/>
            <a:r>
              <a:rPr lang="ko-KR" altLang="en-US" sz="2400" dirty="0" smtClean="0"/>
              <a:t> 각 시</a:t>
            </a:r>
            <a:r>
              <a:rPr lang="en-US" altLang="ko-KR" sz="24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•</a:t>
            </a:r>
            <a:r>
              <a:rPr lang="ko-KR" altLang="en-US" sz="2400" dirty="0" smtClean="0"/>
              <a:t>도 교육청 홈페이지 확인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17653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1" y="1021976"/>
            <a:ext cx="11795579" cy="5647764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02" y="0"/>
            <a:ext cx="4256915" cy="102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32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95" y="1199946"/>
            <a:ext cx="11484945" cy="543485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796" y="123140"/>
            <a:ext cx="3813382" cy="102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94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45" y="1354178"/>
            <a:ext cx="11711984" cy="53087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375" y="43173"/>
            <a:ext cx="4095750" cy="11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15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95" y="1195698"/>
            <a:ext cx="11522799" cy="555734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97" y="128954"/>
            <a:ext cx="3958621" cy="106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74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84" y="1265019"/>
            <a:ext cx="11705476" cy="529886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584" y="58549"/>
            <a:ext cx="4274139" cy="120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2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89" y="1268433"/>
            <a:ext cx="11435840" cy="529373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489" y="152344"/>
            <a:ext cx="4525548" cy="104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32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44" y="1485003"/>
            <a:ext cx="11360250" cy="5041303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118" y="153573"/>
            <a:ext cx="5045686" cy="104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36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0" y="1388374"/>
            <a:ext cx="11519682" cy="5029902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89" y="114692"/>
            <a:ext cx="3858667" cy="103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18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18" y="1439347"/>
            <a:ext cx="11386464" cy="517660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370" y="76987"/>
            <a:ext cx="3901146" cy="1118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44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16" y="1409322"/>
            <a:ext cx="11688384" cy="529627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816" y="34029"/>
            <a:ext cx="4226654" cy="119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70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52" y="1443257"/>
            <a:ext cx="11476229" cy="511890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370" y="149413"/>
            <a:ext cx="4825301" cy="104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93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35" y="1477010"/>
            <a:ext cx="11644723" cy="516487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336" y="127106"/>
            <a:ext cx="4258495" cy="109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64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30" y="1436291"/>
            <a:ext cx="11809575" cy="510794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131" y="0"/>
            <a:ext cx="4408904" cy="128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82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59" y="1300529"/>
            <a:ext cx="11581065" cy="5557471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559" y="86513"/>
            <a:ext cx="3165963" cy="121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2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60" y="1148806"/>
            <a:ext cx="11711340" cy="5563192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860" y="93785"/>
            <a:ext cx="4542450" cy="105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93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43" y="1300162"/>
            <a:ext cx="11330609" cy="538750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696" y="161198"/>
            <a:ext cx="4123227" cy="1138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25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42" y="1330336"/>
            <a:ext cx="11858633" cy="5201376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843"/>
            <a:ext cx="4065344" cy="112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4247</TotalTime>
  <Words>80</Words>
  <Application>Microsoft Office PowerPoint</Application>
  <PresentationFormat>와이드스크린</PresentationFormat>
  <Paragraphs>33</Paragraphs>
  <Slides>19</Slides>
  <Notes>18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4" baseType="lpstr">
      <vt:lpstr>나눔스퀘어 Bold</vt:lpstr>
      <vt:lpstr>맑은 고딕</vt:lpstr>
      <vt:lpstr>Arial</vt:lpstr>
      <vt:lpstr>바탕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사범대학에 오신 것을 환영합니다.</dc:title>
  <dc:creator>Microsoft 계정</dc:creator>
  <cp:lastModifiedBy>박 재현</cp:lastModifiedBy>
  <cp:revision>197</cp:revision>
  <dcterms:created xsi:type="dcterms:W3CDTF">2018-05-11T00:29:32Z</dcterms:created>
  <dcterms:modified xsi:type="dcterms:W3CDTF">2018-11-02T05:09:40Z</dcterms:modified>
</cp:coreProperties>
</file>