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13" autoAdjust="0"/>
    <p:restoredTop sz="94660"/>
  </p:normalViewPr>
  <p:slideViewPr>
    <p:cSldViewPr snapToGrid="0">
      <p:cViewPr>
        <p:scale>
          <a:sx n="90" d="100"/>
          <a:sy n="90" d="100"/>
        </p:scale>
        <p:origin x="-76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D9488F-70CC-414A-8F88-560273C47604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178EFA3-B6C8-496E-BDC6-B190DE6372A9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1943</a:t>
          </a:r>
          <a:r>
            <a:rPr lang="en-US" altLang="ko-KR" sz="1700" dirty="0" smtClean="0"/>
            <a:t>     </a:t>
          </a:r>
        </a:p>
        <a:p>
          <a:pPr latinLnBrk="1"/>
          <a:r>
            <a:rPr lang="en-US" altLang="ko-KR" sz="1200" dirty="0" smtClean="0"/>
            <a:t>3</a:t>
          </a:r>
          <a:r>
            <a:rPr lang="ko-KR" altLang="en-US" sz="1200" dirty="0" smtClean="0"/>
            <a:t>국 정상회담</a:t>
          </a:r>
          <a:endParaRPr lang="ko-KR" altLang="en-US" sz="1200" dirty="0"/>
        </a:p>
      </dgm:t>
    </dgm:pt>
    <dgm:pt modelId="{838FF913-7E1A-42FD-B57F-AACE75775586}" type="parTrans" cxnId="{59F6C482-040E-415D-83D4-52E001E8E4DC}">
      <dgm:prSet/>
      <dgm:spPr/>
      <dgm:t>
        <a:bodyPr/>
        <a:lstStyle/>
        <a:p>
          <a:pPr latinLnBrk="1"/>
          <a:endParaRPr lang="ko-KR" altLang="en-US"/>
        </a:p>
      </dgm:t>
    </dgm:pt>
    <dgm:pt modelId="{54E70481-0E66-4745-972C-B9DB13313234}" type="sibTrans" cxnId="{59F6C482-040E-415D-83D4-52E001E8E4DC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B82E8876-F72C-4AE3-AB3D-238F1FE20FE2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1945.8</a:t>
          </a:r>
          <a:r>
            <a:rPr lang="en-US" altLang="ko-KR" sz="1200" dirty="0" smtClean="0"/>
            <a:t>  </a:t>
          </a:r>
        </a:p>
        <a:p>
          <a:pPr latinLnBrk="1"/>
          <a:r>
            <a:rPr lang="ko-KR" altLang="en-US" sz="1200" dirty="0" smtClean="0"/>
            <a:t>일본패망</a:t>
          </a:r>
          <a:endParaRPr lang="en-US" altLang="ko-KR" sz="1200" dirty="0" smtClean="0"/>
        </a:p>
        <a:p>
          <a:pPr latinLnBrk="1"/>
          <a:r>
            <a:rPr lang="en-US" altLang="ko-KR" sz="1200" dirty="0" smtClean="0"/>
            <a:t>38</a:t>
          </a:r>
          <a:r>
            <a:rPr lang="ko-KR" altLang="en-US" sz="1200" dirty="0" smtClean="0"/>
            <a:t>도선 획정</a:t>
          </a:r>
          <a:endParaRPr lang="ko-KR" altLang="en-US" sz="1200" dirty="0"/>
        </a:p>
      </dgm:t>
    </dgm:pt>
    <dgm:pt modelId="{CCB85DFB-606D-4B23-AFBE-639390FEB5A5}" type="parTrans" cxnId="{BFAB1E37-88DF-405D-92F3-A33614CB37BA}">
      <dgm:prSet/>
      <dgm:spPr/>
      <dgm:t>
        <a:bodyPr/>
        <a:lstStyle/>
        <a:p>
          <a:pPr latinLnBrk="1"/>
          <a:endParaRPr lang="ko-KR" altLang="en-US"/>
        </a:p>
      </dgm:t>
    </dgm:pt>
    <dgm:pt modelId="{270B02E4-C921-4895-A4DF-4929A3B80C44}" type="sibTrans" cxnId="{BFAB1E37-88DF-405D-92F3-A33614CB37BA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6FE45F46-ADA0-495B-A126-CC00FDDBF096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1945.9.14</a:t>
          </a:r>
          <a:r>
            <a:rPr lang="en-US" altLang="ko-KR" sz="1200" dirty="0" smtClean="0"/>
            <a:t> </a:t>
          </a:r>
        </a:p>
        <a:p>
          <a:pPr latinLnBrk="1"/>
          <a:r>
            <a:rPr lang="ko-KR" altLang="en-US" sz="1200" dirty="0" smtClean="0"/>
            <a:t>소련 </a:t>
          </a:r>
          <a:r>
            <a:rPr lang="en-US" altLang="ko-KR" sz="1200" dirty="0" smtClean="0"/>
            <a:t>‘</a:t>
          </a:r>
          <a:r>
            <a:rPr lang="ko-KR" altLang="en-US" sz="1200" dirty="0" smtClean="0"/>
            <a:t>인민정부 수립요강</a:t>
          </a:r>
          <a:r>
            <a:rPr lang="en-US" altLang="ko-KR" sz="1200" dirty="0" smtClean="0"/>
            <a:t>‘ </a:t>
          </a:r>
          <a:r>
            <a:rPr lang="ko-KR" altLang="en-US" sz="1200" dirty="0" smtClean="0"/>
            <a:t>발표</a:t>
          </a:r>
          <a:endParaRPr lang="ko-KR" altLang="en-US" sz="1200" dirty="0"/>
        </a:p>
      </dgm:t>
    </dgm:pt>
    <dgm:pt modelId="{118678E2-8850-496F-B271-42983E36AE3A}" type="parTrans" cxnId="{F9B3DC17-D002-4453-B4B2-04707EA59710}">
      <dgm:prSet/>
      <dgm:spPr/>
      <dgm:t>
        <a:bodyPr/>
        <a:lstStyle/>
        <a:p>
          <a:pPr latinLnBrk="1"/>
          <a:endParaRPr lang="ko-KR" altLang="en-US"/>
        </a:p>
      </dgm:t>
    </dgm:pt>
    <dgm:pt modelId="{DA28792C-8043-4DA1-AFC8-60C3E8199A3E}" type="sibTrans" cxnId="{F9B3DC17-D002-4453-B4B2-04707EA59710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F6989C99-2133-494A-B4DC-563D6A5A0728}">
      <dgm:prSet phldrT="[텍스트]" custT="1"/>
      <dgm:spPr/>
      <dgm:t>
        <a:bodyPr anchor="ctr"/>
        <a:lstStyle/>
        <a:p>
          <a:pPr latinLnBrk="1">
            <a:lnSpc>
              <a:spcPct val="90000"/>
            </a:lnSpc>
          </a:pPr>
          <a:r>
            <a:rPr lang="en-US" altLang="ko-KR" sz="1800" dirty="0" smtClean="0"/>
            <a:t>1945.12</a:t>
          </a:r>
          <a:endParaRPr lang="en-US" altLang="ko-KR" sz="1600" dirty="0" smtClean="0"/>
        </a:p>
        <a:p>
          <a:pPr latinLnBrk="1">
            <a:lnSpc>
              <a:spcPct val="100000"/>
            </a:lnSpc>
          </a:pPr>
          <a:endParaRPr lang="en-US" altLang="ko-KR" sz="1200" dirty="0" smtClean="0"/>
        </a:p>
        <a:p>
          <a:pPr latinLnBrk="1">
            <a:lnSpc>
              <a:spcPct val="90000"/>
            </a:lnSpc>
          </a:pPr>
          <a:r>
            <a:rPr lang="ko-KR" altLang="en-US" sz="1200" dirty="0" smtClean="0"/>
            <a:t> </a:t>
          </a:r>
          <a:endParaRPr lang="ko-KR" altLang="en-US" sz="1200" dirty="0"/>
        </a:p>
      </dgm:t>
    </dgm:pt>
    <dgm:pt modelId="{21E9826F-02A0-498A-8AE1-B90E426FA871}" type="parTrans" cxnId="{93C582A5-8F4E-42B3-981D-7C04B5D26F8A}">
      <dgm:prSet/>
      <dgm:spPr/>
      <dgm:t>
        <a:bodyPr/>
        <a:lstStyle/>
        <a:p>
          <a:pPr latinLnBrk="1"/>
          <a:endParaRPr lang="ko-KR" altLang="en-US"/>
        </a:p>
      </dgm:t>
    </dgm:pt>
    <dgm:pt modelId="{AB487495-A8BB-4BE5-8D88-62D3BBDE0E15}" type="sibTrans" cxnId="{93C582A5-8F4E-42B3-981D-7C04B5D26F8A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003A2527-E1F7-43D8-A68C-4FDFEFFD69E9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1946.2</a:t>
          </a:r>
          <a:endParaRPr lang="en-US" altLang="ko-KR" sz="1200" dirty="0" smtClean="0"/>
        </a:p>
        <a:p>
          <a:pPr latinLnBrk="1"/>
          <a:endParaRPr lang="en-US" altLang="ko-KR" sz="1200" dirty="0" smtClean="0"/>
        </a:p>
        <a:p>
          <a:pPr latinLnBrk="1"/>
          <a:endParaRPr lang="ko-KR" altLang="en-US" sz="1200" dirty="0"/>
        </a:p>
      </dgm:t>
    </dgm:pt>
    <dgm:pt modelId="{DF75FB35-81B9-460B-BEC0-701342F3A245}" type="parTrans" cxnId="{72AFEFA1-1A61-4CBF-A6B7-9228EFE98DEF}">
      <dgm:prSet/>
      <dgm:spPr/>
      <dgm:t>
        <a:bodyPr/>
        <a:lstStyle/>
        <a:p>
          <a:pPr latinLnBrk="1"/>
          <a:endParaRPr lang="ko-KR" altLang="en-US"/>
        </a:p>
      </dgm:t>
    </dgm:pt>
    <dgm:pt modelId="{0FA380C5-FCAD-42FE-87E2-610DADAB9C54}" type="sibTrans" cxnId="{72AFEFA1-1A61-4CBF-A6B7-9228EFE98DEF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60F4CE41-E19E-4B68-B3BC-50C73D08399C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1947.2</a:t>
          </a:r>
          <a:r>
            <a:rPr lang="ko-KR" altLang="en-US" sz="1800" dirty="0" smtClean="0"/>
            <a:t>        </a:t>
          </a:r>
          <a:endParaRPr lang="en-US" altLang="ko-KR" sz="1800" dirty="0" smtClean="0"/>
        </a:p>
        <a:p>
          <a:pPr latinLnBrk="1"/>
          <a:endParaRPr lang="en-US" altLang="ko-KR" sz="1400" dirty="0" smtClean="0"/>
        </a:p>
        <a:p>
          <a:pPr latinLnBrk="1"/>
          <a:endParaRPr lang="en-US" altLang="ko-KR" sz="1400" dirty="0" smtClean="0"/>
        </a:p>
      </dgm:t>
    </dgm:pt>
    <dgm:pt modelId="{F8005C55-1E91-4E70-B9DA-4810BC08FA57}" type="parTrans" cxnId="{06073F87-A4B7-4CF0-9525-D872EF51585F}">
      <dgm:prSet/>
      <dgm:spPr/>
      <dgm:t>
        <a:bodyPr/>
        <a:lstStyle/>
        <a:p>
          <a:pPr latinLnBrk="1"/>
          <a:endParaRPr lang="ko-KR" altLang="en-US"/>
        </a:p>
      </dgm:t>
    </dgm:pt>
    <dgm:pt modelId="{2F500E26-0179-42C0-8D71-061D6E5E4867}" type="sibTrans" cxnId="{06073F87-A4B7-4CF0-9525-D872EF51585F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E27BB2AA-5426-4CC5-BD58-9EF340CE6485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1947.5</a:t>
          </a:r>
          <a:endParaRPr lang="en-US" altLang="ko-KR" sz="1200" dirty="0" smtClean="0"/>
        </a:p>
        <a:p>
          <a:pPr latinLnBrk="1"/>
          <a:endParaRPr lang="en-US" altLang="ko-KR" sz="1200" dirty="0" smtClean="0"/>
        </a:p>
        <a:p>
          <a:pPr latinLnBrk="1"/>
          <a:endParaRPr lang="ko-KR" altLang="en-US" sz="1200" dirty="0"/>
        </a:p>
      </dgm:t>
    </dgm:pt>
    <dgm:pt modelId="{B3B4F833-786E-4D29-BD2D-D0B0456435FE}" type="parTrans" cxnId="{D71A09C5-10F0-4C13-9F8B-14D6C9561563}">
      <dgm:prSet/>
      <dgm:spPr/>
      <dgm:t>
        <a:bodyPr/>
        <a:lstStyle/>
        <a:p>
          <a:pPr latinLnBrk="1"/>
          <a:endParaRPr lang="ko-KR" altLang="en-US"/>
        </a:p>
      </dgm:t>
    </dgm:pt>
    <dgm:pt modelId="{2FF9A47E-4067-4E1F-AAE6-816B4C0FD31E}" type="sibTrans" cxnId="{D71A09C5-10F0-4C13-9F8B-14D6C9561563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535BD951-2129-4D8A-ABCD-1626D71C0A91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1948.2.26</a:t>
          </a:r>
          <a:endParaRPr lang="en-US" altLang="ko-KR" sz="1200" dirty="0" smtClean="0"/>
        </a:p>
        <a:p>
          <a:pPr latinLnBrk="1"/>
          <a:r>
            <a:rPr lang="ko-KR" altLang="en-US" sz="1200" dirty="0" smtClean="0"/>
            <a:t>소련의 </a:t>
          </a:r>
          <a:r>
            <a:rPr lang="en-US" altLang="ko-KR" sz="1200" dirty="0" smtClean="0"/>
            <a:t>UN</a:t>
          </a:r>
          <a:r>
            <a:rPr lang="ko-KR" altLang="en-US" sz="1200" dirty="0" smtClean="0"/>
            <a:t>북한 방문 거부</a:t>
          </a:r>
          <a:endParaRPr lang="ko-KR" altLang="en-US" sz="1200" dirty="0"/>
        </a:p>
      </dgm:t>
    </dgm:pt>
    <dgm:pt modelId="{D0768E60-144B-4697-A6FE-AFE6285F0F22}" type="parTrans" cxnId="{BB362C9A-11E2-44CB-A1ED-F4728F3B380B}">
      <dgm:prSet/>
      <dgm:spPr/>
      <dgm:t>
        <a:bodyPr/>
        <a:lstStyle/>
        <a:p>
          <a:pPr latinLnBrk="1"/>
          <a:endParaRPr lang="ko-KR" altLang="en-US"/>
        </a:p>
      </dgm:t>
    </dgm:pt>
    <dgm:pt modelId="{A0260B84-E518-4065-8778-C5769317D724}" type="sibTrans" cxnId="{BB362C9A-11E2-44CB-A1ED-F4728F3B380B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1D61160C-F697-4364-B1AA-C6A9ADB238F8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5.10</a:t>
          </a:r>
          <a:r>
            <a:rPr lang="en-US" altLang="ko-KR" sz="2000" dirty="0" smtClean="0"/>
            <a:t> </a:t>
          </a:r>
        </a:p>
        <a:p>
          <a:pPr latinLnBrk="1"/>
          <a:r>
            <a:rPr lang="ko-KR" altLang="en-US" sz="1200" dirty="0" smtClean="0"/>
            <a:t>남한총선거</a:t>
          </a:r>
          <a:r>
            <a:rPr lang="ko-KR" altLang="en-US" sz="2000" dirty="0" smtClean="0"/>
            <a:t> </a:t>
          </a:r>
          <a:endParaRPr lang="ko-KR" altLang="en-US" sz="2000" dirty="0"/>
        </a:p>
      </dgm:t>
    </dgm:pt>
    <dgm:pt modelId="{7D806EE7-1C2F-4264-86A2-41385E31BF5E}" type="parTrans" cxnId="{27276365-1865-4DF6-8E61-65098841BE3C}">
      <dgm:prSet/>
      <dgm:spPr/>
      <dgm:t>
        <a:bodyPr/>
        <a:lstStyle/>
        <a:p>
          <a:pPr latinLnBrk="1"/>
          <a:endParaRPr lang="ko-KR" altLang="en-US"/>
        </a:p>
      </dgm:t>
    </dgm:pt>
    <dgm:pt modelId="{2F56F97A-A58D-4C06-8F02-4C48D8AF3E38}" type="sibTrans" cxnId="{27276365-1865-4DF6-8E61-65098841BE3C}">
      <dgm:prSet/>
      <dgm:spPr/>
      <dgm:t>
        <a:bodyPr/>
        <a:lstStyle/>
        <a:p>
          <a:pPr latinLnBrk="1"/>
          <a:endParaRPr lang="ko-KR" altLang="en-US"/>
        </a:p>
      </dgm:t>
    </dgm:pt>
    <dgm:pt modelId="{2CEBFF38-A1AA-4743-BB0E-AFF10FE3B838}" type="pres">
      <dgm:prSet presAssocID="{6CD9488F-70CC-414A-8F88-560273C47604}" presName="diagram" presStyleCnt="0">
        <dgm:presLayoutVars>
          <dgm:dir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30441AD-C88F-474D-9BFD-9E203FC7BC16}" type="pres">
      <dgm:prSet presAssocID="{7178EFA3-B6C8-496E-BDC6-B190DE6372A9}" presName="firstNode" presStyleLbl="node1" presStyleIdx="0" presStyleCnt="9" custScaleX="110000" custScaleY="11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5593A5E-251B-4CE7-AB90-B5CA29358E39}" type="pres">
      <dgm:prSet presAssocID="{54E70481-0E66-4745-972C-B9DB13313234}" presName="sibTrans" presStyleLbl="sibTrans2D1" presStyleIdx="0" presStyleCnt="8"/>
      <dgm:spPr/>
      <dgm:t>
        <a:bodyPr/>
        <a:lstStyle/>
        <a:p>
          <a:pPr latinLnBrk="1"/>
          <a:endParaRPr lang="ko-KR" altLang="en-US"/>
        </a:p>
      </dgm:t>
    </dgm:pt>
    <dgm:pt modelId="{EFD6F778-684B-4C5E-8011-EE0120D367C9}" type="pres">
      <dgm:prSet presAssocID="{B82E8876-F72C-4AE3-AB3D-238F1FE20FE2}" presName="middleNode" presStyleCnt="0"/>
      <dgm:spPr/>
    </dgm:pt>
    <dgm:pt modelId="{D678026A-282F-4FC5-B5C7-6AA50D53164A}" type="pres">
      <dgm:prSet presAssocID="{B82E8876-F72C-4AE3-AB3D-238F1FE20FE2}" presName="padding" presStyleLbl="node1" presStyleIdx="0" presStyleCnt="9"/>
      <dgm:spPr/>
    </dgm:pt>
    <dgm:pt modelId="{6BFCF221-0F80-4EDF-8207-EB0E2F1FAC14}" type="pres">
      <dgm:prSet presAssocID="{B82E8876-F72C-4AE3-AB3D-238F1FE20FE2}" presName="shape" presStyleLbl="node1" presStyleIdx="1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1B94B7-A224-4673-8218-FCF015CF8C72}" type="pres">
      <dgm:prSet presAssocID="{270B02E4-C921-4895-A4DF-4929A3B80C44}" presName="sibTrans" presStyleLbl="sibTrans2D1" presStyleIdx="1" presStyleCnt="8"/>
      <dgm:spPr/>
      <dgm:t>
        <a:bodyPr/>
        <a:lstStyle/>
        <a:p>
          <a:pPr latinLnBrk="1"/>
          <a:endParaRPr lang="ko-KR" altLang="en-US"/>
        </a:p>
      </dgm:t>
    </dgm:pt>
    <dgm:pt modelId="{430F9D00-9E32-4DB7-AB58-B5779E7C38BB}" type="pres">
      <dgm:prSet presAssocID="{6FE45F46-ADA0-495B-A126-CC00FDDBF096}" presName="middleNode" presStyleCnt="0"/>
      <dgm:spPr/>
    </dgm:pt>
    <dgm:pt modelId="{C2D971B8-6411-4F9D-9EF7-3E6C9B456E10}" type="pres">
      <dgm:prSet presAssocID="{6FE45F46-ADA0-495B-A126-CC00FDDBF096}" presName="padding" presStyleLbl="node1" presStyleIdx="1" presStyleCnt="9"/>
      <dgm:spPr/>
    </dgm:pt>
    <dgm:pt modelId="{09B68001-A002-4E3C-9093-017BD1BA9AE9}" type="pres">
      <dgm:prSet presAssocID="{6FE45F46-ADA0-495B-A126-CC00FDDBF096}" presName="shape" presStyleLbl="node1" presStyleIdx="2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388FB9-AEDC-4167-9625-77E91BE620AD}" type="pres">
      <dgm:prSet presAssocID="{DA28792C-8043-4DA1-AFC8-60C3E8199A3E}" presName="sibTrans" presStyleLbl="sibTrans2D1" presStyleIdx="2" presStyleCnt="8"/>
      <dgm:spPr/>
      <dgm:t>
        <a:bodyPr/>
        <a:lstStyle/>
        <a:p>
          <a:pPr latinLnBrk="1"/>
          <a:endParaRPr lang="ko-KR" altLang="en-US"/>
        </a:p>
      </dgm:t>
    </dgm:pt>
    <dgm:pt modelId="{62F3D35B-B1DA-4D40-8745-6B422DA37076}" type="pres">
      <dgm:prSet presAssocID="{F6989C99-2133-494A-B4DC-563D6A5A0728}" presName="middleNode" presStyleCnt="0"/>
      <dgm:spPr/>
    </dgm:pt>
    <dgm:pt modelId="{8AF898B3-115D-43D3-BC6B-CC7EA3331A5A}" type="pres">
      <dgm:prSet presAssocID="{F6989C99-2133-494A-B4DC-563D6A5A0728}" presName="padding" presStyleLbl="node1" presStyleIdx="2" presStyleCnt="9"/>
      <dgm:spPr/>
    </dgm:pt>
    <dgm:pt modelId="{663B78FB-8BD9-4F65-AD2D-42579230B62B}" type="pres">
      <dgm:prSet presAssocID="{F6989C99-2133-494A-B4DC-563D6A5A0728}" presName="shape" presStyleLbl="node1" presStyleIdx="3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056CC5-C088-483C-B871-BC76D081D841}" type="pres">
      <dgm:prSet presAssocID="{AB487495-A8BB-4BE5-8D88-62D3BBDE0E15}" presName="sibTrans" presStyleLbl="sibTrans2D1" presStyleIdx="3" presStyleCnt="8"/>
      <dgm:spPr/>
      <dgm:t>
        <a:bodyPr/>
        <a:lstStyle/>
        <a:p>
          <a:pPr latinLnBrk="1"/>
          <a:endParaRPr lang="ko-KR" altLang="en-US"/>
        </a:p>
      </dgm:t>
    </dgm:pt>
    <dgm:pt modelId="{F9C56A89-F792-4A33-86EC-D9F8B1008624}" type="pres">
      <dgm:prSet presAssocID="{003A2527-E1F7-43D8-A68C-4FDFEFFD69E9}" presName="middleNode" presStyleCnt="0"/>
      <dgm:spPr/>
    </dgm:pt>
    <dgm:pt modelId="{3DA15769-1E44-4EF7-9CE9-599710898ADA}" type="pres">
      <dgm:prSet presAssocID="{003A2527-E1F7-43D8-A68C-4FDFEFFD69E9}" presName="padding" presStyleLbl="node1" presStyleIdx="3" presStyleCnt="9"/>
      <dgm:spPr/>
    </dgm:pt>
    <dgm:pt modelId="{BE95439B-50E4-4E72-B128-1D6052456B17}" type="pres">
      <dgm:prSet presAssocID="{003A2527-E1F7-43D8-A68C-4FDFEFFD69E9}" presName="shape" presStyleLbl="node1" presStyleIdx="4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6CADD32-FF89-460A-868C-8DB8CE664360}" type="pres">
      <dgm:prSet presAssocID="{0FA380C5-FCAD-42FE-87E2-610DADAB9C54}" presName="sibTrans" presStyleLbl="sibTrans2D1" presStyleIdx="4" presStyleCnt="8"/>
      <dgm:spPr/>
      <dgm:t>
        <a:bodyPr/>
        <a:lstStyle/>
        <a:p>
          <a:pPr latinLnBrk="1"/>
          <a:endParaRPr lang="ko-KR" altLang="en-US"/>
        </a:p>
      </dgm:t>
    </dgm:pt>
    <dgm:pt modelId="{77FCEEE6-18C7-4C7E-9340-5C076A432B88}" type="pres">
      <dgm:prSet presAssocID="{60F4CE41-E19E-4B68-B3BC-50C73D08399C}" presName="middleNode" presStyleCnt="0"/>
      <dgm:spPr/>
    </dgm:pt>
    <dgm:pt modelId="{2B9CAB06-F1B5-4002-B6DE-BD39E470C477}" type="pres">
      <dgm:prSet presAssocID="{60F4CE41-E19E-4B68-B3BC-50C73D08399C}" presName="padding" presStyleLbl="node1" presStyleIdx="4" presStyleCnt="9"/>
      <dgm:spPr/>
    </dgm:pt>
    <dgm:pt modelId="{D0E115E0-95EB-4105-B0FF-F22246F6C34E}" type="pres">
      <dgm:prSet presAssocID="{60F4CE41-E19E-4B68-B3BC-50C73D08399C}" presName="shape" presStyleLbl="node1" presStyleIdx="5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8436749-5DDF-42E7-8D05-518762990887}" type="pres">
      <dgm:prSet presAssocID="{2F500E26-0179-42C0-8D71-061D6E5E4867}" presName="sibTrans" presStyleLbl="sibTrans2D1" presStyleIdx="5" presStyleCnt="8"/>
      <dgm:spPr/>
      <dgm:t>
        <a:bodyPr/>
        <a:lstStyle/>
        <a:p>
          <a:pPr latinLnBrk="1"/>
          <a:endParaRPr lang="ko-KR" altLang="en-US"/>
        </a:p>
      </dgm:t>
    </dgm:pt>
    <dgm:pt modelId="{4CE546EB-7EA0-4328-89A0-070908AB7541}" type="pres">
      <dgm:prSet presAssocID="{E27BB2AA-5426-4CC5-BD58-9EF340CE6485}" presName="middleNode" presStyleCnt="0"/>
      <dgm:spPr/>
    </dgm:pt>
    <dgm:pt modelId="{6317AFA5-7CE7-428F-B5EA-451E86CAAD2E}" type="pres">
      <dgm:prSet presAssocID="{E27BB2AA-5426-4CC5-BD58-9EF340CE6485}" presName="padding" presStyleLbl="node1" presStyleIdx="5" presStyleCnt="9"/>
      <dgm:spPr/>
    </dgm:pt>
    <dgm:pt modelId="{F4C4FB26-3315-4104-A491-D74B08F3E8CE}" type="pres">
      <dgm:prSet presAssocID="{E27BB2AA-5426-4CC5-BD58-9EF340CE6485}" presName="shape" presStyleLbl="node1" presStyleIdx="6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54D265-330A-49B0-AEAE-B23668A12A78}" type="pres">
      <dgm:prSet presAssocID="{2FF9A47E-4067-4E1F-AAE6-816B4C0FD31E}" presName="sibTrans" presStyleLbl="sibTrans2D1" presStyleIdx="6" presStyleCnt="8"/>
      <dgm:spPr/>
      <dgm:t>
        <a:bodyPr/>
        <a:lstStyle/>
        <a:p>
          <a:pPr latinLnBrk="1"/>
          <a:endParaRPr lang="ko-KR" altLang="en-US"/>
        </a:p>
      </dgm:t>
    </dgm:pt>
    <dgm:pt modelId="{0B9D70B8-A371-4F23-BE92-E6A51D8D4C9C}" type="pres">
      <dgm:prSet presAssocID="{535BD951-2129-4D8A-ABCD-1626D71C0A91}" presName="middleNode" presStyleCnt="0"/>
      <dgm:spPr/>
    </dgm:pt>
    <dgm:pt modelId="{8452141C-3FCE-401D-87E1-C77EAEBCFE88}" type="pres">
      <dgm:prSet presAssocID="{535BD951-2129-4D8A-ABCD-1626D71C0A91}" presName="padding" presStyleLbl="node1" presStyleIdx="6" presStyleCnt="9"/>
      <dgm:spPr/>
    </dgm:pt>
    <dgm:pt modelId="{6CCF12C2-16F6-4870-971F-7D290A842A82}" type="pres">
      <dgm:prSet presAssocID="{535BD951-2129-4D8A-ABCD-1626D71C0A91}" presName="shape" presStyleLbl="node1" presStyleIdx="7" presStyleCnt="9" custScaleX="165078" custScaleY="16507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1A9CBE-6B9C-47CF-A990-FCDCB2D4E2E3}" type="pres">
      <dgm:prSet presAssocID="{A0260B84-E518-4065-8778-C5769317D724}" presName="sibTrans" presStyleLbl="sibTrans2D1" presStyleIdx="7" presStyleCnt="8"/>
      <dgm:spPr/>
      <dgm:t>
        <a:bodyPr/>
        <a:lstStyle/>
        <a:p>
          <a:pPr latinLnBrk="1"/>
          <a:endParaRPr lang="ko-KR" altLang="en-US"/>
        </a:p>
      </dgm:t>
    </dgm:pt>
    <dgm:pt modelId="{3EB76123-A1D3-4813-9F15-CE61370342E5}" type="pres">
      <dgm:prSet presAssocID="{1D61160C-F697-4364-B1AA-C6A9ADB238F8}" presName="lastNode" presStyleLbl="node1" presStyleIdx="8" presStyleCnt="9" custScaleX="110000" custScaleY="11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2AFEFA1-1A61-4CBF-A6B7-9228EFE98DEF}" srcId="{6CD9488F-70CC-414A-8F88-560273C47604}" destId="{003A2527-E1F7-43D8-A68C-4FDFEFFD69E9}" srcOrd="4" destOrd="0" parTransId="{DF75FB35-81B9-460B-BEC0-701342F3A245}" sibTransId="{0FA380C5-FCAD-42FE-87E2-610DADAB9C54}"/>
    <dgm:cxn modelId="{D137FFBD-AFB1-4235-BCD7-4434CB9E6788}" type="presOf" srcId="{2FF9A47E-4067-4E1F-AAE6-816B4C0FD31E}" destId="{D654D265-330A-49B0-AEAE-B23668A12A78}" srcOrd="0" destOrd="0" presId="urn:microsoft.com/office/officeart/2005/8/layout/bProcess2"/>
    <dgm:cxn modelId="{F9B3DC17-D002-4453-B4B2-04707EA59710}" srcId="{6CD9488F-70CC-414A-8F88-560273C47604}" destId="{6FE45F46-ADA0-495B-A126-CC00FDDBF096}" srcOrd="2" destOrd="0" parTransId="{118678E2-8850-496F-B271-42983E36AE3A}" sibTransId="{DA28792C-8043-4DA1-AFC8-60C3E8199A3E}"/>
    <dgm:cxn modelId="{495717E6-4BEC-40C0-8B4F-597E1DB0B352}" type="presOf" srcId="{54E70481-0E66-4745-972C-B9DB13313234}" destId="{25593A5E-251B-4CE7-AB90-B5CA29358E39}" srcOrd="0" destOrd="0" presId="urn:microsoft.com/office/officeart/2005/8/layout/bProcess2"/>
    <dgm:cxn modelId="{CA6E3E67-04A4-4537-9DD1-E91FE42D225E}" type="presOf" srcId="{DA28792C-8043-4DA1-AFC8-60C3E8199A3E}" destId="{98388FB9-AEDC-4167-9625-77E91BE620AD}" srcOrd="0" destOrd="0" presId="urn:microsoft.com/office/officeart/2005/8/layout/bProcess2"/>
    <dgm:cxn modelId="{59F6C482-040E-415D-83D4-52E001E8E4DC}" srcId="{6CD9488F-70CC-414A-8F88-560273C47604}" destId="{7178EFA3-B6C8-496E-BDC6-B190DE6372A9}" srcOrd="0" destOrd="0" parTransId="{838FF913-7E1A-42FD-B57F-AACE75775586}" sibTransId="{54E70481-0E66-4745-972C-B9DB13313234}"/>
    <dgm:cxn modelId="{BB362C9A-11E2-44CB-A1ED-F4728F3B380B}" srcId="{6CD9488F-70CC-414A-8F88-560273C47604}" destId="{535BD951-2129-4D8A-ABCD-1626D71C0A91}" srcOrd="7" destOrd="0" parTransId="{D0768E60-144B-4697-A6FE-AFE6285F0F22}" sibTransId="{A0260B84-E518-4065-8778-C5769317D724}"/>
    <dgm:cxn modelId="{C661503C-BBA3-4091-80E7-F27C853F7764}" type="presOf" srcId="{003A2527-E1F7-43D8-A68C-4FDFEFFD69E9}" destId="{BE95439B-50E4-4E72-B128-1D6052456B17}" srcOrd="0" destOrd="0" presId="urn:microsoft.com/office/officeart/2005/8/layout/bProcess2"/>
    <dgm:cxn modelId="{A5425795-C488-4920-9C6D-552FB5FE1054}" type="presOf" srcId="{A0260B84-E518-4065-8778-C5769317D724}" destId="{C61A9CBE-6B9C-47CF-A990-FCDCB2D4E2E3}" srcOrd="0" destOrd="0" presId="urn:microsoft.com/office/officeart/2005/8/layout/bProcess2"/>
    <dgm:cxn modelId="{B21A579E-4315-4C37-88B1-84C995E5900F}" type="presOf" srcId="{B82E8876-F72C-4AE3-AB3D-238F1FE20FE2}" destId="{6BFCF221-0F80-4EDF-8207-EB0E2F1FAC14}" srcOrd="0" destOrd="0" presId="urn:microsoft.com/office/officeart/2005/8/layout/bProcess2"/>
    <dgm:cxn modelId="{AA2CF432-0CF9-4B79-BE3F-C21837E98032}" type="presOf" srcId="{270B02E4-C921-4895-A4DF-4929A3B80C44}" destId="{561B94B7-A224-4673-8218-FCF015CF8C72}" srcOrd="0" destOrd="0" presId="urn:microsoft.com/office/officeart/2005/8/layout/bProcess2"/>
    <dgm:cxn modelId="{5C72EC9A-AE9A-4187-80D0-AF1D0313BFBA}" type="presOf" srcId="{7178EFA3-B6C8-496E-BDC6-B190DE6372A9}" destId="{930441AD-C88F-474D-9BFD-9E203FC7BC16}" srcOrd="0" destOrd="0" presId="urn:microsoft.com/office/officeart/2005/8/layout/bProcess2"/>
    <dgm:cxn modelId="{D71A09C5-10F0-4C13-9F8B-14D6C9561563}" srcId="{6CD9488F-70CC-414A-8F88-560273C47604}" destId="{E27BB2AA-5426-4CC5-BD58-9EF340CE6485}" srcOrd="6" destOrd="0" parTransId="{B3B4F833-786E-4D29-BD2D-D0B0456435FE}" sibTransId="{2FF9A47E-4067-4E1F-AAE6-816B4C0FD31E}"/>
    <dgm:cxn modelId="{27276365-1865-4DF6-8E61-65098841BE3C}" srcId="{6CD9488F-70CC-414A-8F88-560273C47604}" destId="{1D61160C-F697-4364-B1AA-C6A9ADB238F8}" srcOrd="8" destOrd="0" parTransId="{7D806EE7-1C2F-4264-86A2-41385E31BF5E}" sibTransId="{2F56F97A-A58D-4C06-8F02-4C48D8AF3E38}"/>
    <dgm:cxn modelId="{5612A6C4-8DB4-495E-B767-60CB9383A390}" type="presOf" srcId="{6CD9488F-70CC-414A-8F88-560273C47604}" destId="{2CEBFF38-A1AA-4743-BB0E-AFF10FE3B838}" srcOrd="0" destOrd="0" presId="urn:microsoft.com/office/officeart/2005/8/layout/bProcess2"/>
    <dgm:cxn modelId="{6C296ED9-252A-452D-A1E3-D7B33EBFFC51}" type="presOf" srcId="{F6989C99-2133-494A-B4DC-563D6A5A0728}" destId="{663B78FB-8BD9-4F65-AD2D-42579230B62B}" srcOrd="0" destOrd="0" presId="urn:microsoft.com/office/officeart/2005/8/layout/bProcess2"/>
    <dgm:cxn modelId="{C1119695-6FA8-4225-AD0E-61778E656A91}" type="presOf" srcId="{0FA380C5-FCAD-42FE-87E2-610DADAB9C54}" destId="{F6CADD32-FF89-460A-868C-8DB8CE664360}" srcOrd="0" destOrd="0" presId="urn:microsoft.com/office/officeart/2005/8/layout/bProcess2"/>
    <dgm:cxn modelId="{BFAB1E37-88DF-405D-92F3-A33614CB37BA}" srcId="{6CD9488F-70CC-414A-8F88-560273C47604}" destId="{B82E8876-F72C-4AE3-AB3D-238F1FE20FE2}" srcOrd="1" destOrd="0" parTransId="{CCB85DFB-606D-4B23-AFBE-639390FEB5A5}" sibTransId="{270B02E4-C921-4895-A4DF-4929A3B80C44}"/>
    <dgm:cxn modelId="{78373710-1F6F-4DFB-9033-282E73BE3416}" type="presOf" srcId="{1D61160C-F697-4364-B1AA-C6A9ADB238F8}" destId="{3EB76123-A1D3-4813-9F15-CE61370342E5}" srcOrd="0" destOrd="0" presId="urn:microsoft.com/office/officeart/2005/8/layout/bProcess2"/>
    <dgm:cxn modelId="{9584B825-2B11-4E12-84C0-1AB1A4E8FD34}" type="presOf" srcId="{60F4CE41-E19E-4B68-B3BC-50C73D08399C}" destId="{D0E115E0-95EB-4105-B0FF-F22246F6C34E}" srcOrd="0" destOrd="0" presId="urn:microsoft.com/office/officeart/2005/8/layout/bProcess2"/>
    <dgm:cxn modelId="{93C582A5-8F4E-42B3-981D-7C04B5D26F8A}" srcId="{6CD9488F-70CC-414A-8F88-560273C47604}" destId="{F6989C99-2133-494A-B4DC-563D6A5A0728}" srcOrd="3" destOrd="0" parTransId="{21E9826F-02A0-498A-8AE1-B90E426FA871}" sibTransId="{AB487495-A8BB-4BE5-8D88-62D3BBDE0E15}"/>
    <dgm:cxn modelId="{5C1B0EA6-8494-4644-9FC4-E03460FE7868}" type="presOf" srcId="{E27BB2AA-5426-4CC5-BD58-9EF340CE6485}" destId="{F4C4FB26-3315-4104-A491-D74B08F3E8CE}" srcOrd="0" destOrd="0" presId="urn:microsoft.com/office/officeart/2005/8/layout/bProcess2"/>
    <dgm:cxn modelId="{2E84B3C8-C154-4AD2-ADF9-85A5D113ED94}" type="presOf" srcId="{6FE45F46-ADA0-495B-A126-CC00FDDBF096}" destId="{09B68001-A002-4E3C-9093-017BD1BA9AE9}" srcOrd="0" destOrd="0" presId="urn:microsoft.com/office/officeart/2005/8/layout/bProcess2"/>
    <dgm:cxn modelId="{A93DA428-37B6-4E92-B284-42C0B8FE753A}" type="presOf" srcId="{535BD951-2129-4D8A-ABCD-1626D71C0A91}" destId="{6CCF12C2-16F6-4870-971F-7D290A842A82}" srcOrd="0" destOrd="0" presId="urn:microsoft.com/office/officeart/2005/8/layout/bProcess2"/>
    <dgm:cxn modelId="{279CA5F7-FAF5-47FA-8045-D85745EC667C}" type="presOf" srcId="{2F500E26-0179-42C0-8D71-061D6E5E4867}" destId="{78436749-5DDF-42E7-8D05-518762990887}" srcOrd="0" destOrd="0" presId="urn:microsoft.com/office/officeart/2005/8/layout/bProcess2"/>
    <dgm:cxn modelId="{5F862A5C-B2C3-41C8-A940-BC1A7037E796}" type="presOf" srcId="{AB487495-A8BB-4BE5-8D88-62D3BBDE0E15}" destId="{E4056CC5-C088-483C-B871-BC76D081D841}" srcOrd="0" destOrd="0" presId="urn:microsoft.com/office/officeart/2005/8/layout/bProcess2"/>
    <dgm:cxn modelId="{06073F87-A4B7-4CF0-9525-D872EF51585F}" srcId="{6CD9488F-70CC-414A-8F88-560273C47604}" destId="{60F4CE41-E19E-4B68-B3BC-50C73D08399C}" srcOrd="5" destOrd="0" parTransId="{F8005C55-1E91-4E70-B9DA-4810BC08FA57}" sibTransId="{2F500E26-0179-42C0-8D71-061D6E5E4867}"/>
    <dgm:cxn modelId="{E1E7D375-3D1F-40E6-A9DB-41DD11664899}" type="presParOf" srcId="{2CEBFF38-A1AA-4743-BB0E-AFF10FE3B838}" destId="{930441AD-C88F-474D-9BFD-9E203FC7BC16}" srcOrd="0" destOrd="0" presId="urn:microsoft.com/office/officeart/2005/8/layout/bProcess2"/>
    <dgm:cxn modelId="{18EC7717-2BD6-45DE-8639-2A81F6076E4E}" type="presParOf" srcId="{2CEBFF38-A1AA-4743-BB0E-AFF10FE3B838}" destId="{25593A5E-251B-4CE7-AB90-B5CA29358E39}" srcOrd="1" destOrd="0" presId="urn:microsoft.com/office/officeart/2005/8/layout/bProcess2"/>
    <dgm:cxn modelId="{4C873D4F-1A1F-4FE7-977A-1EF2EB5CDF62}" type="presParOf" srcId="{2CEBFF38-A1AA-4743-BB0E-AFF10FE3B838}" destId="{EFD6F778-684B-4C5E-8011-EE0120D367C9}" srcOrd="2" destOrd="0" presId="urn:microsoft.com/office/officeart/2005/8/layout/bProcess2"/>
    <dgm:cxn modelId="{17AEE39C-603A-448C-B340-C6D444E87856}" type="presParOf" srcId="{EFD6F778-684B-4C5E-8011-EE0120D367C9}" destId="{D678026A-282F-4FC5-B5C7-6AA50D53164A}" srcOrd="0" destOrd="0" presId="urn:microsoft.com/office/officeart/2005/8/layout/bProcess2"/>
    <dgm:cxn modelId="{E06EC9B9-8EE1-44B5-B09E-88F77F2CDDFE}" type="presParOf" srcId="{EFD6F778-684B-4C5E-8011-EE0120D367C9}" destId="{6BFCF221-0F80-4EDF-8207-EB0E2F1FAC14}" srcOrd="1" destOrd="0" presId="urn:microsoft.com/office/officeart/2005/8/layout/bProcess2"/>
    <dgm:cxn modelId="{5AE7D424-5A63-46E9-B5D0-1C76F9337D33}" type="presParOf" srcId="{2CEBFF38-A1AA-4743-BB0E-AFF10FE3B838}" destId="{561B94B7-A224-4673-8218-FCF015CF8C72}" srcOrd="3" destOrd="0" presId="urn:microsoft.com/office/officeart/2005/8/layout/bProcess2"/>
    <dgm:cxn modelId="{D6CD7C42-3A0D-4E18-9828-13F957B24EC2}" type="presParOf" srcId="{2CEBFF38-A1AA-4743-BB0E-AFF10FE3B838}" destId="{430F9D00-9E32-4DB7-AB58-B5779E7C38BB}" srcOrd="4" destOrd="0" presId="urn:microsoft.com/office/officeart/2005/8/layout/bProcess2"/>
    <dgm:cxn modelId="{EE2908AE-5D5C-464F-99E1-5083F293D01F}" type="presParOf" srcId="{430F9D00-9E32-4DB7-AB58-B5779E7C38BB}" destId="{C2D971B8-6411-4F9D-9EF7-3E6C9B456E10}" srcOrd="0" destOrd="0" presId="urn:microsoft.com/office/officeart/2005/8/layout/bProcess2"/>
    <dgm:cxn modelId="{F6E5BB40-AD61-4122-B5EF-B05B749FEF0A}" type="presParOf" srcId="{430F9D00-9E32-4DB7-AB58-B5779E7C38BB}" destId="{09B68001-A002-4E3C-9093-017BD1BA9AE9}" srcOrd="1" destOrd="0" presId="urn:microsoft.com/office/officeart/2005/8/layout/bProcess2"/>
    <dgm:cxn modelId="{1224C034-F515-40FB-8B3C-2C2D038105E4}" type="presParOf" srcId="{2CEBFF38-A1AA-4743-BB0E-AFF10FE3B838}" destId="{98388FB9-AEDC-4167-9625-77E91BE620AD}" srcOrd="5" destOrd="0" presId="urn:microsoft.com/office/officeart/2005/8/layout/bProcess2"/>
    <dgm:cxn modelId="{D3E59F34-80AE-4238-9AD9-FD6EB909E55A}" type="presParOf" srcId="{2CEBFF38-A1AA-4743-BB0E-AFF10FE3B838}" destId="{62F3D35B-B1DA-4D40-8745-6B422DA37076}" srcOrd="6" destOrd="0" presId="urn:microsoft.com/office/officeart/2005/8/layout/bProcess2"/>
    <dgm:cxn modelId="{8EBF41AB-6D87-46CC-81AD-C1A25BDC031B}" type="presParOf" srcId="{62F3D35B-B1DA-4D40-8745-6B422DA37076}" destId="{8AF898B3-115D-43D3-BC6B-CC7EA3331A5A}" srcOrd="0" destOrd="0" presId="urn:microsoft.com/office/officeart/2005/8/layout/bProcess2"/>
    <dgm:cxn modelId="{95DBBB40-4F53-4573-972C-77AC6B869B41}" type="presParOf" srcId="{62F3D35B-B1DA-4D40-8745-6B422DA37076}" destId="{663B78FB-8BD9-4F65-AD2D-42579230B62B}" srcOrd="1" destOrd="0" presId="urn:microsoft.com/office/officeart/2005/8/layout/bProcess2"/>
    <dgm:cxn modelId="{04E01CAD-3E05-43BB-B45A-5F6611E5B9CE}" type="presParOf" srcId="{2CEBFF38-A1AA-4743-BB0E-AFF10FE3B838}" destId="{E4056CC5-C088-483C-B871-BC76D081D841}" srcOrd="7" destOrd="0" presId="urn:microsoft.com/office/officeart/2005/8/layout/bProcess2"/>
    <dgm:cxn modelId="{0E6B147E-2081-4B0C-BB55-F32AEB41E539}" type="presParOf" srcId="{2CEBFF38-A1AA-4743-BB0E-AFF10FE3B838}" destId="{F9C56A89-F792-4A33-86EC-D9F8B1008624}" srcOrd="8" destOrd="0" presId="urn:microsoft.com/office/officeart/2005/8/layout/bProcess2"/>
    <dgm:cxn modelId="{39E01F82-7974-4390-9B9D-932C2C87001D}" type="presParOf" srcId="{F9C56A89-F792-4A33-86EC-D9F8B1008624}" destId="{3DA15769-1E44-4EF7-9CE9-599710898ADA}" srcOrd="0" destOrd="0" presId="urn:microsoft.com/office/officeart/2005/8/layout/bProcess2"/>
    <dgm:cxn modelId="{1C34992A-870B-46C8-B7FF-ACC69281A294}" type="presParOf" srcId="{F9C56A89-F792-4A33-86EC-D9F8B1008624}" destId="{BE95439B-50E4-4E72-B128-1D6052456B17}" srcOrd="1" destOrd="0" presId="urn:microsoft.com/office/officeart/2005/8/layout/bProcess2"/>
    <dgm:cxn modelId="{6C8F3354-8A70-4776-87F3-6EF5DC3D702C}" type="presParOf" srcId="{2CEBFF38-A1AA-4743-BB0E-AFF10FE3B838}" destId="{F6CADD32-FF89-460A-868C-8DB8CE664360}" srcOrd="9" destOrd="0" presId="urn:microsoft.com/office/officeart/2005/8/layout/bProcess2"/>
    <dgm:cxn modelId="{B7F62861-C584-4E67-820B-4C7380C639BC}" type="presParOf" srcId="{2CEBFF38-A1AA-4743-BB0E-AFF10FE3B838}" destId="{77FCEEE6-18C7-4C7E-9340-5C076A432B88}" srcOrd="10" destOrd="0" presId="urn:microsoft.com/office/officeart/2005/8/layout/bProcess2"/>
    <dgm:cxn modelId="{50608474-ECD9-4B9E-A205-002A7D99972D}" type="presParOf" srcId="{77FCEEE6-18C7-4C7E-9340-5C076A432B88}" destId="{2B9CAB06-F1B5-4002-B6DE-BD39E470C477}" srcOrd="0" destOrd="0" presId="urn:microsoft.com/office/officeart/2005/8/layout/bProcess2"/>
    <dgm:cxn modelId="{DA185514-20F9-481C-8537-29237C4EFDE3}" type="presParOf" srcId="{77FCEEE6-18C7-4C7E-9340-5C076A432B88}" destId="{D0E115E0-95EB-4105-B0FF-F22246F6C34E}" srcOrd="1" destOrd="0" presId="urn:microsoft.com/office/officeart/2005/8/layout/bProcess2"/>
    <dgm:cxn modelId="{7938F5F1-14C2-4701-996D-36FA00E3DB3E}" type="presParOf" srcId="{2CEBFF38-A1AA-4743-BB0E-AFF10FE3B838}" destId="{78436749-5DDF-42E7-8D05-518762990887}" srcOrd="11" destOrd="0" presId="urn:microsoft.com/office/officeart/2005/8/layout/bProcess2"/>
    <dgm:cxn modelId="{E67CBF9C-8046-4EF4-87BA-5AFE13207433}" type="presParOf" srcId="{2CEBFF38-A1AA-4743-BB0E-AFF10FE3B838}" destId="{4CE546EB-7EA0-4328-89A0-070908AB7541}" srcOrd="12" destOrd="0" presId="urn:microsoft.com/office/officeart/2005/8/layout/bProcess2"/>
    <dgm:cxn modelId="{9B50782B-7593-4D43-A7F5-46F01FC623EB}" type="presParOf" srcId="{4CE546EB-7EA0-4328-89A0-070908AB7541}" destId="{6317AFA5-7CE7-428F-B5EA-451E86CAAD2E}" srcOrd="0" destOrd="0" presId="urn:microsoft.com/office/officeart/2005/8/layout/bProcess2"/>
    <dgm:cxn modelId="{C1E70087-0B92-497A-B871-CFDC94BF2F69}" type="presParOf" srcId="{4CE546EB-7EA0-4328-89A0-070908AB7541}" destId="{F4C4FB26-3315-4104-A491-D74B08F3E8CE}" srcOrd="1" destOrd="0" presId="urn:microsoft.com/office/officeart/2005/8/layout/bProcess2"/>
    <dgm:cxn modelId="{58A34CA5-1DEA-4D63-AE94-D80A50B2F21A}" type="presParOf" srcId="{2CEBFF38-A1AA-4743-BB0E-AFF10FE3B838}" destId="{D654D265-330A-49B0-AEAE-B23668A12A78}" srcOrd="13" destOrd="0" presId="urn:microsoft.com/office/officeart/2005/8/layout/bProcess2"/>
    <dgm:cxn modelId="{00A50ACF-8706-4872-8A6C-EC275A2F2BE4}" type="presParOf" srcId="{2CEBFF38-A1AA-4743-BB0E-AFF10FE3B838}" destId="{0B9D70B8-A371-4F23-BE92-E6A51D8D4C9C}" srcOrd="14" destOrd="0" presId="urn:microsoft.com/office/officeart/2005/8/layout/bProcess2"/>
    <dgm:cxn modelId="{9B05E2D7-60FE-467D-A6EC-A38D3DA70A21}" type="presParOf" srcId="{0B9D70B8-A371-4F23-BE92-E6A51D8D4C9C}" destId="{8452141C-3FCE-401D-87E1-C77EAEBCFE88}" srcOrd="0" destOrd="0" presId="urn:microsoft.com/office/officeart/2005/8/layout/bProcess2"/>
    <dgm:cxn modelId="{5CD1E132-F0F7-4C22-B0D5-A28D0A7865F7}" type="presParOf" srcId="{0B9D70B8-A371-4F23-BE92-E6A51D8D4C9C}" destId="{6CCF12C2-16F6-4870-971F-7D290A842A82}" srcOrd="1" destOrd="0" presId="urn:microsoft.com/office/officeart/2005/8/layout/bProcess2"/>
    <dgm:cxn modelId="{FA1A3CAB-3D0C-4287-AB32-5DFE55D7BCA2}" type="presParOf" srcId="{2CEBFF38-A1AA-4743-BB0E-AFF10FE3B838}" destId="{C61A9CBE-6B9C-47CF-A990-FCDCB2D4E2E3}" srcOrd="15" destOrd="0" presId="urn:microsoft.com/office/officeart/2005/8/layout/bProcess2"/>
    <dgm:cxn modelId="{F8DC0162-ECAB-43CB-8B5B-2226DAFF802C}" type="presParOf" srcId="{2CEBFF38-A1AA-4743-BB0E-AFF10FE3B838}" destId="{3EB76123-A1D3-4813-9F15-CE61370342E5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C0ED5D-BD51-4663-99BF-D2CE4C95A43F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FF8E722-4AD4-47D9-A8D4-643D39E5B3CB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1948.5.10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남한</a:t>
          </a:r>
          <a:r>
            <a:rPr lang="en-US" altLang="ko-KR" sz="1500" dirty="0" smtClean="0"/>
            <a:t> </a:t>
          </a:r>
          <a:r>
            <a:rPr lang="ko-KR" altLang="en-US" sz="1500" dirty="0" smtClean="0"/>
            <a:t>총선거 </a:t>
          </a:r>
          <a:endParaRPr lang="ko-KR" altLang="en-US" sz="1500" dirty="0"/>
        </a:p>
      </dgm:t>
    </dgm:pt>
    <dgm:pt modelId="{B0F15A73-C224-4342-9EF2-A3DB99481318}" type="parTrans" cxnId="{B1131529-75B8-4FEF-9E4C-71234BEA1E80}">
      <dgm:prSet/>
      <dgm:spPr/>
      <dgm:t>
        <a:bodyPr/>
        <a:lstStyle/>
        <a:p>
          <a:pPr latinLnBrk="1"/>
          <a:endParaRPr lang="ko-KR" altLang="en-US"/>
        </a:p>
      </dgm:t>
    </dgm:pt>
    <dgm:pt modelId="{7C7CCE5C-D0CD-43A4-859B-A65A33A28AAB}" type="sibTrans" cxnId="{B1131529-75B8-4FEF-9E4C-71234BEA1E80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9D009436-B6A2-4E05-B2D8-2D51215DAD67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1948.5.31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제헌국회 개원</a:t>
          </a:r>
          <a:endParaRPr lang="ko-KR" altLang="en-US" sz="1500" dirty="0"/>
        </a:p>
      </dgm:t>
    </dgm:pt>
    <dgm:pt modelId="{0165EE67-6905-4B93-B8E1-B01A63E18040}" type="parTrans" cxnId="{82C1E04F-5AA4-4A99-8B18-A5B8DDBAD4DC}">
      <dgm:prSet/>
      <dgm:spPr/>
      <dgm:t>
        <a:bodyPr/>
        <a:lstStyle/>
        <a:p>
          <a:pPr latinLnBrk="1"/>
          <a:endParaRPr lang="ko-KR" altLang="en-US"/>
        </a:p>
      </dgm:t>
    </dgm:pt>
    <dgm:pt modelId="{AF8AE3C2-60DF-4D99-939E-DA7CA1A0D1B0}" type="sibTrans" cxnId="{82C1E04F-5AA4-4A99-8B18-A5B8DDBAD4DC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69EF8417-F0E8-4935-933D-9D37F3B9D84A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1948.7.17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헌법 제정</a:t>
          </a:r>
          <a:endParaRPr lang="ko-KR" altLang="en-US" sz="1500" dirty="0"/>
        </a:p>
      </dgm:t>
    </dgm:pt>
    <dgm:pt modelId="{98DE68D9-48C7-42A5-A403-E12941B97B39}" type="parTrans" cxnId="{950B2287-3583-4738-B82E-8937475C72E7}">
      <dgm:prSet/>
      <dgm:spPr/>
      <dgm:t>
        <a:bodyPr/>
        <a:lstStyle/>
        <a:p>
          <a:pPr latinLnBrk="1"/>
          <a:endParaRPr lang="ko-KR" altLang="en-US"/>
        </a:p>
      </dgm:t>
    </dgm:pt>
    <dgm:pt modelId="{67241F3A-69F9-4D4A-BD1A-1B01BA5B52B8}" type="sibTrans" cxnId="{950B2287-3583-4738-B82E-8937475C72E7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9898C85F-053C-48B5-AF59-8DB64861DCC1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1948.7.20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대통령 선거</a:t>
          </a:r>
          <a:endParaRPr lang="ko-KR" altLang="en-US" sz="1500" dirty="0"/>
        </a:p>
      </dgm:t>
    </dgm:pt>
    <dgm:pt modelId="{6F309CC7-EBD9-4F84-ABEF-6770C51A9BF4}" type="parTrans" cxnId="{7E89365E-AC5E-4B9F-A6D9-0BAB7C36FFD6}">
      <dgm:prSet/>
      <dgm:spPr/>
      <dgm:t>
        <a:bodyPr/>
        <a:lstStyle/>
        <a:p>
          <a:pPr latinLnBrk="1"/>
          <a:endParaRPr lang="ko-KR" altLang="en-US"/>
        </a:p>
      </dgm:t>
    </dgm:pt>
    <dgm:pt modelId="{63D73882-E61A-4A5D-B1AF-E07B2FE8B128}" type="sibTrans" cxnId="{7E89365E-AC5E-4B9F-A6D9-0BAB7C36FFD6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91ECF815-BA3E-4335-8322-26AACA9CD5BA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1948.8.4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행정부 구성</a:t>
          </a:r>
          <a:endParaRPr lang="ko-KR" altLang="en-US" sz="1500" dirty="0"/>
        </a:p>
      </dgm:t>
    </dgm:pt>
    <dgm:pt modelId="{0CD21238-2120-4FA4-A256-EBB3C878052C}" type="parTrans" cxnId="{70DD0C57-543A-4022-B92E-140CD7031281}">
      <dgm:prSet/>
      <dgm:spPr/>
      <dgm:t>
        <a:bodyPr/>
        <a:lstStyle/>
        <a:p>
          <a:pPr latinLnBrk="1"/>
          <a:endParaRPr lang="ko-KR" altLang="en-US"/>
        </a:p>
      </dgm:t>
    </dgm:pt>
    <dgm:pt modelId="{3052970F-66DD-4B61-BC78-6CD4E747E19C}" type="sibTrans" cxnId="{70DD0C57-543A-4022-B92E-140CD7031281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BFE7AABE-732F-4D71-BC2F-C6C2C831EB76}">
      <dgm:prSet phldrT="[텍스트]" custT="1"/>
      <dgm:spPr/>
      <dgm:t>
        <a:bodyPr/>
        <a:lstStyle/>
        <a:p>
          <a:pPr latinLnBrk="1"/>
          <a:r>
            <a:rPr lang="en-US" altLang="ko-KR" sz="1800" dirty="0" smtClean="0"/>
            <a:t>1948.8.15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대한민국 </a:t>
          </a:r>
          <a:endParaRPr lang="en-US" altLang="ko-KR" sz="1500" dirty="0" smtClean="0"/>
        </a:p>
        <a:p>
          <a:pPr latinLnBrk="1"/>
          <a:r>
            <a:rPr lang="ko-KR" altLang="en-US" sz="1500" dirty="0" smtClean="0"/>
            <a:t>정부 수립</a:t>
          </a:r>
          <a:endParaRPr lang="ko-KR" altLang="en-US" sz="1500" dirty="0"/>
        </a:p>
      </dgm:t>
    </dgm:pt>
    <dgm:pt modelId="{288873FA-42D3-4332-814C-318DCEE5D6B7}" type="parTrans" cxnId="{8BFB67B0-6D9B-4E7A-B2C7-4904EA3ABF84}">
      <dgm:prSet/>
      <dgm:spPr/>
      <dgm:t>
        <a:bodyPr/>
        <a:lstStyle/>
        <a:p>
          <a:pPr latinLnBrk="1"/>
          <a:endParaRPr lang="ko-KR" altLang="en-US"/>
        </a:p>
      </dgm:t>
    </dgm:pt>
    <dgm:pt modelId="{B31F2692-C27C-469F-AE90-B7B5D473E993}" type="sibTrans" cxnId="{8BFB67B0-6D9B-4E7A-B2C7-4904EA3ABF84}">
      <dgm:prSet/>
      <dgm:spPr/>
      <dgm:t>
        <a:bodyPr/>
        <a:lstStyle/>
        <a:p>
          <a:pPr latinLnBrk="1"/>
          <a:endParaRPr lang="ko-KR" altLang="en-US"/>
        </a:p>
      </dgm:t>
    </dgm:pt>
    <dgm:pt modelId="{6FFE3E40-DF11-4A11-9F55-2D6CD3A1F8CF}" type="pres">
      <dgm:prSet presAssocID="{9DC0ED5D-BD51-4663-99BF-D2CE4C95A43F}" presName="diagram" presStyleCnt="0">
        <dgm:presLayoutVars>
          <dgm:dir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89A0022-DDAF-4AF4-AFAA-6D9591DC68B1}" type="pres">
      <dgm:prSet presAssocID="{AFF8E722-4AD4-47D9-A8D4-643D39E5B3CB}" presName="firstNode" presStyleLbl="node1" presStyleIdx="0" presStyleCnt="6" custScaleX="106907" custScaleY="10690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676AFC8-2BC5-4F6E-8105-A2CEE8F682CB}" type="pres">
      <dgm:prSet presAssocID="{7C7CCE5C-D0CD-43A4-859B-A65A33A28AAB}" presName="sib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9CE25B5D-6FD7-4400-8C6B-03ED487323AE}" type="pres">
      <dgm:prSet presAssocID="{9D009436-B6A2-4E05-B2D8-2D51215DAD67}" presName="middleNode" presStyleCnt="0"/>
      <dgm:spPr/>
    </dgm:pt>
    <dgm:pt modelId="{D8D5442D-4BA9-4670-B058-67124921ADFC}" type="pres">
      <dgm:prSet presAssocID="{9D009436-B6A2-4E05-B2D8-2D51215DAD67}" presName="padding" presStyleLbl="node1" presStyleIdx="0" presStyleCnt="6"/>
      <dgm:spPr/>
    </dgm:pt>
    <dgm:pt modelId="{EAAFC6B1-2652-4933-9A40-0F1B1937B56A}" type="pres">
      <dgm:prSet presAssocID="{9D009436-B6A2-4E05-B2D8-2D51215DAD67}" presName="shape" presStyleLbl="node1" presStyleIdx="1" presStyleCnt="6" custScaleX="160281" custScaleY="16028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DFA7BC7-BED2-45D4-98D2-728A759A19DF}" type="pres">
      <dgm:prSet presAssocID="{AF8AE3C2-60DF-4D99-939E-DA7CA1A0D1B0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29FD14E-BD7B-44A1-97E8-0A7D1D404ED4}" type="pres">
      <dgm:prSet presAssocID="{69EF8417-F0E8-4935-933D-9D37F3B9D84A}" presName="middleNode" presStyleCnt="0"/>
      <dgm:spPr/>
    </dgm:pt>
    <dgm:pt modelId="{4453E44B-AC8C-40F6-9DAB-1E9F1C60D76B}" type="pres">
      <dgm:prSet presAssocID="{69EF8417-F0E8-4935-933D-9D37F3B9D84A}" presName="padding" presStyleLbl="node1" presStyleIdx="1" presStyleCnt="6"/>
      <dgm:spPr/>
    </dgm:pt>
    <dgm:pt modelId="{1F488F7E-F92B-458E-98E2-497BD0DEAD6C}" type="pres">
      <dgm:prSet presAssocID="{69EF8417-F0E8-4935-933D-9D37F3B9D84A}" presName="shape" presStyleLbl="node1" presStyleIdx="2" presStyleCnt="6" custScaleX="160281" custScaleY="16028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3BB9C07-BE62-44FB-AC2F-F34814B1B4AD}" type="pres">
      <dgm:prSet presAssocID="{67241F3A-69F9-4D4A-BD1A-1B01BA5B52B8}" presName="sib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9F82A34B-1CAA-4B3F-9DF9-E8FFDEB26F83}" type="pres">
      <dgm:prSet presAssocID="{9898C85F-053C-48B5-AF59-8DB64861DCC1}" presName="middleNode" presStyleCnt="0"/>
      <dgm:spPr/>
    </dgm:pt>
    <dgm:pt modelId="{B22B3C5F-9869-4839-9403-FC86379E9706}" type="pres">
      <dgm:prSet presAssocID="{9898C85F-053C-48B5-AF59-8DB64861DCC1}" presName="padding" presStyleLbl="node1" presStyleIdx="2" presStyleCnt="6"/>
      <dgm:spPr/>
    </dgm:pt>
    <dgm:pt modelId="{19678B63-D98A-41B9-9CCC-311C013B7456}" type="pres">
      <dgm:prSet presAssocID="{9898C85F-053C-48B5-AF59-8DB64861DCC1}" presName="shape" presStyleLbl="node1" presStyleIdx="3" presStyleCnt="6" custScaleX="160281" custScaleY="16028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932A086-5233-4FBA-87F8-60DF634615C0}" type="pres">
      <dgm:prSet presAssocID="{63D73882-E61A-4A5D-B1AF-E07B2FE8B128}" presName="sib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D4E1B024-574C-4122-A02E-0E0090A933D7}" type="pres">
      <dgm:prSet presAssocID="{91ECF815-BA3E-4335-8322-26AACA9CD5BA}" presName="middleNode" presStyleCnt="0"/>
      <dgm:spPr/>
    </dgm:pt>
    <dgm:pt modelId="{25CB8426-7700-4CF6-827A-E4D3A0FF9667}" type="pres">
      <dgm:prSet presAssocID="{91ECF815-BA3E-4335-8322-26AACA9CD5BA}" presName="padding" presStyleLbl="node1" presStyleIdx="3" presStyleCnt="6"/>
      <dgm:spPr/>
    </dgm:pt>
    <dgm:pt modelId="{E0DF763C-D0CF-4DAC-B825-64229594CAE5}" type="pres">
      <dgm:prSet presAssocID="{91ECF815-BA3E-4335-8322-26AACA9CD5BA}" presName="shape" presStyleLbl="node1" presStyleIdx="4" presStyleCnt="6" custScaleX="160281" custScaleY="16028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657E2A-BDC6-4C3F-BEB8-2293EB2ED36D}" type="pres">
      <dgm:prSet presAssocID="{3052970F-66DD-4B61-BC78-6CD4E747E19C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11A12216-394C-45C9-9106-D1D507D00203}" type="pres">
      <dgm:prSet presAssocID="{BFE7AABE-732F-4D71-BC2F-C6C2C831EB76}" presName="las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2C1E04F-5AA4-4A99-8B18-A5B8DDBAD4DC}" srcId="{9DC0ED5D-BD51-4663-99BF-D2CE4C95A43F}" destId="{9D009436-B6A2-4E05-B2D8-2D51215DAD67}" srcOrd="1" destOrd="0" parTransId="{0165EE67-6905-4B93-B8E1-B01A63E18040}" sibTransId="{AF8AE3C2-60DF-4D99-939E-DA7CA1A0D1B0}"/>
    <dgm:cxn modelId="{70DD0C57-543A-4022-B92E-140CD7031281}" srcId="{9DC0ED5D-BD51-4663-99BF-D2CE4C95A43F}" destId="{91ECF815-BA3E-4335-8322-26AACA9CD5BA}" srcOrd="4" destOrd="0" parTransId="{0CD21238-2120-4FA4-A256-EBB3C878052C}" sibTransId="{3052970F-66DD-4B61-BC78-6CD4E747E19C}"/>
    <dgm:cxn modelId="{AE439D4D-D61A-4D7B-A5A8-6AD4E16FE50F}" type="presOf" srcId="{3052970F-66DD-4B61-BC78-6CD4E747E19C}" destId="{73657E2A-BDC6-4C3F-BEB8-2293EB2ED36D}" srcOrd="0" destOrd="0" presId="urn:microsoft.com/office/officeart/2005/8/layout/bProcess2"/>
    <dgm:cxn modelId="{D29EA162-B70A-49A1-BA8E-786E3AE05777}" type="presOf" srcId="{AFF8E722-4AD4-47D9-A8D4-643D39E5B3CB}" destId="{E89A0022-DDAF-4AF4-AFAA-6D9591DC68B1}" srcOrd="0" destOrd="0" presId="urn:microsoft.com/office/officeart/2005/8/layout/bProcess2"/>
    <dgm:cxn modelId="{A804F39F-6EB1-419F-9DD7-5E23ACBDF7E9}" type="presOf" srcId="{AF8AE3C2-60DF-4D99-939E-DA7CA1A0D1B0}" destId="{2DFA7BC7-BED2-45D4-98D2-728A759A19DF}" srcOrd="0" destOrd="0" presId="urn:microsoft.com/office/officeart/2005/8/layout/bProcess2"/>
    <dgm:cxn modelId="{EE717C2D-2961-4318-84DA-F179F32CE5D5}" type="presOf" srcId="{7C7CCE5C-D0CD-43A4-859B-A65A33A28AAB}" destId="{2676AFC8-2BC5-4F6E-8105-A2CEE8F682CB}" srcOrd="0" destOrd="0" presId="urn:microsoft.com/office/officeart/2005/8/layout/bProcess2"/>
    <dgm:cxn modelId="{C6B7A95E-1936-4F81-BA25-4CB68BE6C402}" type="presOf" srcId="{69EF8417-F0E8-4935-933D-9D37F3B9D84A}" destId="{1F488F7E-F92B-458E-98E2-497BD0DEAD6C}" srcOrd="0" destOrd="0" presId="urn:microsoft.com/office/officeart/2005/8/layout/bProcess2"/>
    <dgm:cxn modelId="{DBF61A70-0CD7-4DAB-BE1C-71A62B41C83B}" type="presOf" srcId="{9D009436-B6A2-4E05-B2D8-2D51215DAD67}" destId="{EAAFC6B1-2652-4933-9A40-0F1B1937B56A}" srcOrd="0" destOrd="0" presId="urn:microsoft.com/office/officeart/2005/8/layout/bProcess2"/>
    <dgm:cxn modelId="{272C2008-3B1F-4C6E-8739-5F4D7F5D9905}" type="presOf" srcId="{63D73882-E61A-4A5D-B1AF-E07B2FE8B128}" destId="{7932A086-5233-4FBA-87F8-60DF634615C0}" srcOrd="0" destOrd="0" presId="urn:microsoft.com/office/officeart/2005/8/layout/bProcess2"/>
    <dgm:cxn modelId="{166D59CD-5096-46E6-A3D7-7C3CEF0C0C2B}" type="presOf" srcId="{91ECF815-BA3E-4335-8322-26AACA9CD5BA}" destId="{E0DF763C-D0CF-4DAC-B825-64229594CAE5}" srcOrd="0" destOrd="0" presId="urn:microsoft.com/office/officeart/2005/8/layout/bProcess2"/>
    <dgm:cxn modelId="{2233A8DB-09B4-4860-B89D-2C0041D2FDF2}" type="presOf" srcId="{BFE7AABE-732F-4D71-BC2F-C6C2C831EB76}" destId="{11A12216-394C-45C9-9106-D1D507D00203}" srcOrd="0" destOrd="0" presId="urn:microsoft.com/office/officeart/2005/8/layout/bProcess2"/>
    <dgm:cxn modelId="{FD802317-1F1D-47A8-A3AB-F78048531555}" type="presOf" srcId="{67241F3A-69F9-4D4A-BD1A-1B01BA5B52B8}" destId="{43BB9C07-BE62-44FB-AC2F-F34814B1B4AD}" srcOrd="0" destOrd="0" presId="urn:microsoft.com/office/officeart/2005/8/layout/bProcess2"/>
    <dgm:cxn modelId="{8BFB67B0-6D9B-4E7A-B2C7-4904EA3ABF84}" srcId="{9DC0ED5D-BD51-4663-99BF-D2CE4C95A43F}" destId="{BFE7AABE-732F-4D71-BC2F-C6C2C831EB76}" srcOrd="5" destOrd="0" parTransId="{288873FA-42D3-4332-814C-318DCEE5D6B7}" sibTransId="{B31F2692-C27C-469F-AE90-B7B5D473E993}"/>
    <dgm:cxn modelId="{B1131529-75B8-4FEF-9E4C-71234BEA1E80}" srcId="{9DC0ED5D-BD51-4663-99BF-D2CE4C95A43F}" destId="{AFF8E722-4AD4-47D9-A8D4-643D39E5B3CB}" srcOrd="0" destOrd="0" parTransId="{B0F15A73-C224-4342-9EF2-A3DB99481318}" sibTransId="{7C7CCE5C-D0CD-43A4-859B-A65A33A28AAB}"/>
    <dgm:cxn modelId="{80BC3D2A-EEB9-43D1-9DA6-9AF76C44B9D3}" type="presOf" srcId="{9DC0ED5D-BD51-4663-99BF-D2CE4C95A43F}" destId="{6FFE3E40-DF11-4A11-9F55-2D6CD3A1F8CF}" srcOrd="0" destOrd="0" presId="urn:microsoft.com/office/officeart/2005/8/layout/bProcess2"/>
    <dgm:cxn modelId="{950B2287-3583-4738-B82E-8937475C72E7}" srcId="{9DC0ED5D-BD51-4663-99BF-D2CE4C95A43F}" destId="{69EF8417-F0E8-4935-933D-9D37F3B9D84A}" srcOrd="2" destOrd="0" parTransId="{98DE68D9-48C7-42A5-A403-E12941B97B39}" sibTransId="{67241F3A-69F9-4D4A-BD1A-1B01BA5B52B8}"/>
    <dgm:cxn modelId="{05920E52-5A47-4EEF-853F-215D12297A58}" type="presOf" srcId="{9898C85F-053C-48B5-AF59-8DB64861DCC1}" destId="{19678B63-D98A-41B9-9CCC-311C013B7456}" srcOrd="0" destOrd="0" presId="urn:microsoft.com/office/officeart/2005/8/layout/bProcess2"/>
    <dgm:cxn modelId="{7E89365E-AC5E-4B9F-A6D9-0BAB7C36FFD6}" srcId="{9DC0ED5D-BD51-4663-99BF-D2CE4C95A43F}" destId="{9898C85F-053C-48B5-AF59-8DB64861DCC1}" srcOrd="3" destOrd="0" parTransId="{6F309CC7-EBD9-4F84-ABEF-6770C51A9BF4}" sibTransId="{63D73882-E61A-4A5D-B1AF-E07B2FE8B128}"/>
    <dgm:cxn modelId="{3E87333B-C326-4219-902B-3624F8957B34}" type="presParOf" srcId="{6FFE3E40-DF11-4A11-9F55-2D6CD3A1F8CF}" destId="{E89A0022-DDAF-4AF4-AFAA-6D9591DC68B1}" srcOrd="0" destOrd="0" presId="urn:microsoft.com/office/officeart/2005/8/layout/bProcess2"/>
    <dgm:cxn modelId="{4747CD9D-4DAE-438A-94BE-8572205359FD}" type="presParOf" srcId="{6FFE3E40-DF11-4A11-9F55-2D6CD3A1F8CF}" destId="{2676AFC8-2BC5-4F6E-8105-A2CEE8F682CB}" srcOrd="1" destOrd="0" presId="urn:microsoft.com/office/officeart/2005/8/layout/bProcess2"/>
    <dgm:cxn modelId="{7CB4A072-A1E7-462B-AA3B-F27FB8699650}" type="presParOf" srcId="{6FFE3E40-DF11-4A11-9F55-2D6CD3A1F8CF}" destId="{9CE25B5D-6FD7-4400-8C6B-03ED487323AE}" srcOrd="2" destOrd="0" presId="urn:microsoft.com/office/officeart/2005/8/layout/bProcess2"/>
    <dgm:cxn modelId="{B0032D71-A1DB-44BE-88DF-1A8EE2226484}" type="presParOf" srcId="{9CE25B5D-6FD7-4400-8C6B-03ED487323AE}" destId="{D8D5442D-4BA9-4670-B058-67124921ADFC}" srcOrd="0" destOrd="0" presId="urn:microsoft.com/office/officeart/2005/8/layout/bProcess2"/>
    <dgm:cxn modelId="{6AD63F75-3C57-47B9-8118-A22470E88A0B}" type="presParOf" srcId="{9CE25B5D-6FD7-4400-8C6B-03ED487323AE}" destId="{EAAFC6B1-2652-4933-9A40-0F1B1937B56A}" srcOrd="1" destOrd="0" presId="urn:microsoft.com/office/officeart/2005/8/layout/bProcess2"/>
    <dgm:cxn modelId="{DAA8BB90-0A0A-444A-BE2E-116BE9A47064}" type="presParOf" srcId="{6FFE3E40-DF11-4A11-9F55-2D6CD3A1F8CF}" destId="{2DFA7BC7-BED2-45D4-98D2-728A759A19DF}" srcOrd="3" destOrd="0" presId="urn:microsoft.com/office/officeart/2005/8/layout/bProcess2"/>
    <dgm:cxn modelId="{9C26A5A2-A1CF-4AC5-A45F-4D5A9C63ADA1}" type="presParOf" srcId="{6FFE3E40-DF11-4A11-9F55-2D6CD3A1F8CF}" destId="{229FD14E-BD7B-44A1-97E8-0A7D1D404ED4}" srcOrd="4" destOrd="0" presId="urn:microsoft.com/office/officeart/2005/8/layout/bProcess2"/>
    <dgm:cxn modelId="{B587B1CA-923C-4370-BFB8-21648CCB99BD}" type="presParOf" srcId="{229FD14E-BD7B-44A1-97E8-0A7D1D404ED4}" destId="{4453E44B-AC8C-40F6-9DAB-1E9F1C60D76B}" srcOrd="0" destOrd="0" presId="urn:microsoft.com/office/officeart/2005/8/layout/bProcess2"/>
    <dgm:cxn modelId="{99B78BBF-9FC7-4AAB-A5E6-0845307978A7}" type="presParOf" srcId="{229FD14E-BD7B-44A1-97E8-0A7D1D404ED4}" destId="{1F488F7E-F92B-458E-98E2-497BD0DEAD6C}" srcOrd="1" destOrd="0" presId="urn:microsoft.com/office/officeart/2005/8/layout/bProcess2"/>
    <dgm:cxn modelId="{0E0FBAE9-4DC4-47ED-93C1-9D259E954BA4}" type="presParOf" srcId="{6FFE3E40-DF11-4A11-9F55-2D6CD3A1F8CF}" destId="{43BB9C07-BE62-44FB-AC2F-F34814B1B4AD}" srcOrd="5" destOrd="0" presId="urn:microsoft.com/office/officeart/2005/8/layout/bProcess2"/>
    <dgm:cxn modelId="{F4365BC8-B2A8-4E17-94D9-80FFF30BD2C8}" type="presParOf" srcId="{6FFE3E40-DF11-4A11-9F55-2D6CD3A1F8CF}" destId="{9F82A34B-1CAA-4B3F-9DF9-E8FFDEB26F83}" srcOrd="6" destOrd="0" presId="urn:microsoft.com/office/officeart/2005/8/layout/bProcess2"/>
    <dgm:cxn modelId="{7EC36711-AB9C-45E1-89C1-D6F1218A7324}" type="presParOf" srcId="{9F82A34B-1CAA-4B3F-9DF9-E8FFDEB26F83}" destId="{B22B3C5F-9869-4839-9403-FC86379E9706}" srcOrd="0" destOrd="0" presId="urn:microsoft.com/office/officeart/2005/8/layout/bProcess2"/>
    <dgm:cxn modelId="{840D8F65-CC88-4BF4-844E-00B1516DC078}" type="presParOf" srcId="{9F82A34B-1CAA-4B3F-9DF9-E8FFDEB26F83}" destId="{19678B63-D98A-41B9-9CCC-311C013B7456}" srcOrd="1" destOrd="0" presId="urn:microsoft.com/office/officeart/2005/8/layout/bProcess2"/>
    <dgm:cxn modelId="{712E0F78-3721-4332-B801-D4FF0AAA0F72}" type="presParOf" srcId="{6FFE3E40-DF11-4A11-9F55-2D6CD3A1F8CF}" destId="{7932A086-5233-4FBA-87F8-60DF634615C0}" srcOrd="7" destOrd="0" presId="urn:microsoft.com/office/officeart/2005/8/layout/bProcess2"/>
    <dgm:cxn modelId="{07D8D00C-EFB5-4E2E-87C1-E30162F0E471}" type="presParOf" srcId="{6FFE3E40-DF11-4A11-9F55-2D6CD3A1F8CF}" destId="{D4E1B024-574C-4122-A02E-0E0090A933D7}" srcOrd="8" destOrd="0" presId="urn:microsoft.com/office/officeart/2005/8/layout/bProcess2"/>
    <dgm:cxn modelId="{05F29938-FBB9-404D-B826-0A4C5D04450A}" type="presParOf" srcId="{D4E1B024-574C-4122-A02E-0E0090A933D7}" destId="{25CB8426-7700-4CF6-827A-E4D3A0FF9667}" srcOrd="0" destOrd="0" presId="urn:microsoft.com/office/officeart/2005/8/layout/bProcess2"/>
    <dgm:cxn modelId="{D806255C-9710-48AD-A547-D0AE0A249C33}" type="presParOf" srcId="{D4E1B024-574C-4122-A02E-0E0090A933D7}" destId="{E0DF763C-D0CF-4DAC-B825-64229594CAE5}" srcOrd="1" destOrd="0" presId="urn:microsoft.com/office/officeart/2005/8/layout/bProcess2"/>
    <dgm:cxn modelId="{8A80AC71-C39D-4838-B045-3A517E0EDF6B}" type="presParOf" srcId="{6FFE3E40-DF11-4A11-9F55-2D6CD3A1F8CF}" destId="{73657E2A-BDC6-4C3F-BEB8-2293EB2ED36D}" srcOrd="9" destOrd="0" presId="urn:microsoft.com/office/officeart/2005/8/layout/bProcess2"/>
    <dgm:cxn modelId="{E5B4E278-F072-495D-8590-CF5801227D49}" type="presParOf" srcId="{6FFE3E40-DF11-4A11-9F55-2D6CD3A1F8CF}" destId="{11A12216-394C-45C9-9106-D1D507D00203}" srcOrd="1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41AD-C88F-474D-9BFD-9E203FC7BC16}">
      <dsp:nvSpPr>
        <dsp:cNvPr id="0" name=""/>
        <dsp:cNvSpPr/>
      </dsp:nvSpPr>
      <dsp:spPr>
        <a:xfrm>
          <a:off x="8664" y="391726"/>
          <a:ext cx="1539087" cy="15390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1943</a:t>
          </a:r>
          <a:r>
            <a:rPr lang="en-US" altLang="ko-KR" sz="1700" kern="1200" dirty="0" smtClean="0"/>
            <a:t>     </a:t>
          </a:r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3</a:t>
          </a:r>
          <a:r>
            <a:rPr lang="ko-KR" altLang="en-US" sz="1200" kern="1200" dirty="0" smtClean="0"/>
            <a:t>국 정상회담</a:t>
          </a:r>
          <a:endParaRPr lang="ko-KR" altLang="en-US" sz="1200" kern="1200" dirty="0"/>
        </a:p>
      </dsp:txBody>
      <dsp:txXfrm>
        <a:off x="234058" y="617120"/>
        <a:ext cx="1088299" cy="1088299"/>
      </dsp:txXfrm>
    </dsp:sp>
    <dsp:sp modelId="{25593A5E-251B-4CE7-AB90-B5CA29358E39}">
      <dsp:nvSpPr>
        <dsp:cNvPr id="0" name=""/>
        <dsp:cNvSpPr/>
      </dsp:nvSpPr>
      <dsp:spPr>
        <a:xfrm rot="10800000">
          <a:off x="533353" y="2053241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CF221-0F80-4EDF-8207-EB0E2F1FAC14}">
      <dsp:nvSpPr>
        <dsp:cNvPr id="0" name=""/>
        <dsp:cNvSpPr/>
      </dsp:nvSpPr>
      <dsp:spPr>
        <a:xfrm>
          <a:off x="7916" y="2420523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1945.8</a:t>
          </a:r>
          <a:r>
            <a:rPr lang="en-US" altLang="ko-KR" sz="1200" kern="1200" dirty="0" smtClean="0"/>
            <a:t>  </a:t>
          </a:r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일본패망</a:t>
          </a: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38</a:t>
          </a:r>
          <a:r>
            <a:rPr lang="ko-KR" altLang="en-US" sz="1200" kern="1200" dirty="0" smtClean="0"/>
            <a:t>도선 획정</a:t>
          </a:r>
          <a:endParaRPr lang="ko-KR" altLang="en-US" sz="1200" kern="1200" dirty="0"/>
        </a:p>
      </dsp:txBody>
      <dsp:txXfrm>
        <a:off x="233529" y="2646136"/>
        <a:ext cx="1089358" cy="1089358"/>
      </dsp:txXfrm>
    </dsp:sp>
    <dsp:sp modelId="{561B94B7-A224-4673-8218-FCF015CF8C72}">
      <dsp:nvSpPr>
        <dsp:cNvPr id="0" name=""/>
        <dsp:cNvSpPr/>
      </dsp:nvSpPr>
      <dsp:spPr>
        <a:xfrm rot="5400000">
          <a:off x="1660784" y="3061043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68001-A002-4E3C-9093-017BD1BA9AE9}">
      <dsp:nvSpPr>
        <dsp:cNvPr id="0" name=""/>
        <dsp:cNvSpPr/>
      </dsp:nvSpPr>
      <dsp:spPr>
        <a:xfrm>
          <a:off x="2248086" y="2420523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1945.9.14</a:t>
          </a:r>
          <a:r>
            <a:rPr lang="en-US" altLang="ko-KR" sz="1200" kern="1200" dirty="0" smtClean="0"/>
            <a:t> </a:t>
          </a:r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소련 </a:t>
          </a:r>
          <a:r>
            <a:rPr lang="en-US" altLang="ko-KR" sz="1200" kern="1200" dirty="0" smtClean="0"/>
            <a:t>‘</a:t>
          </a:r>
          <a:r>
            <a:rPr lang="ko-KR" altLang="en-US" sz="1200" kern="1200" dirty="0" smtClean="0"/>
            <a:t>인민정부 수립요강</a:t>
          </a:r>
          <a:r>
            <a:rPr lang="en-US" altLang="ko-KR" sz="1200" kern="1200" dirty="0" smtClean="0"/>
            <a:t>‘ </a:t>
          </a:r>
          <a:r>
            <a:rPr lang="ko-KR" altLang="en-US" sz="1200" kern="1200" dirty="0" smtClean="0"/>
            <a:t>발표</a:t>
          </a:r>
          <a:endParaRPr lang="ko-KR" altLang="en-US" sz="1200" kern="1200" dirty="0"/>
        </a:p>
      </dsp:txBody>
      <dsp:txXfrm>
        <a:off x="2473699" y="2646136"/>
        <a:ext cx="1089358" cy="1089358"/>
      </dsp:txXfrm>
    </dsp:sp>
    <dsp:sp modelId="{98388FB9-AEDC-4167-9625-77E91BE620AD}">
      <dsp:nvSpPr>
        <dsp:cNvPr id="0" name=""/>
        <dsp:cNvSpPr/>
      </dsp:nvSpPr>
      <dsp:spPr>
        <a:xfrm>
          <a:off x="2773523" y="2038550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3B78FB-8BD9-4F65-AD2D-42579230B62B}">
      <dsp:nvSpPr>
        <dsp:cNvPr id="0" name=""/>
        <dsp:cNvSpPr/>
      </dsp:nvSpPr>
      <dsp:spPr>
        <a:xfrm>
          <a:off x="2248086" y="390229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1945.12</a:t>
          </a:r>
          <a:endParaRPr lang="en-US" altLang="ko-KR" sz="1600" kern="1200" dirty="0" smtClean="0"/>
        </a:p>
        <a:p>
          <a:pPr lvl="0" algn="ctr" defTabSz="8001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 </a:t>
          </a:r>
          <a:endParaRPr lang="ko-KR" altLang="en-US" sz="1200" kern="1200" dirty="0"/>
        </a:p>
      </dsp:txBody>
      <dsp:txXfrm>
        <a:off x="2473699" y="615842"/>
        <a:ext cx="1089358" cy="1089358"/>
      </dsp:txXfrm>
    </dsp:sp>
    <dsp:sp modelId="{E4056CC5-C088-483C-B871-BC76D081D841}">
      <dsp:nvSpPr>
        <dsp:cNvPr id="0" name=""/>
        <dsp:cNvSpPr/>
      </dsp:nvSpPr>
      <dsp:spPr>
        <a:xfrm rot="5400000">
          <a:off x="3900954" y="1030748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95439B-50E4-4E72-B128-1D6052456B17}">
      <dsp:nvSpPr>
        <dsp:cNvPr id="0" name=""/>
        <dsp:cNvSpPr/>
      </dsp:nvSpPr>
      <dsp:spPr>
        <a:xfrm>
          <a:off x="4488256" y="390229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1946.2</a:t>
          </a: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 dirty="0"/>
        </a:p>
      </dsp:txBody>
      <dsp:txXfrm>
        <a:off x="4713869" y="615842"/>
        <a:ext cx="1089358" cy="1089358"/>
      </dsp:txXfrm>
    </dsp:sp>
    <dsp:sp modelId="{F6CADD32-FF89-460A-868C-8DB8CE664360}">
      <dsp:nvSpPr>
        <dsp:cNvPr id="0" name=""/>
        <dsp:cNvSpPr/>
      </dsp:nvSpPr>
      <dsp:spPr>
        <a:xfrm rot="10800000">
          <a:off x="5013693" y="2053241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115E0-95EB-4105-B0FF-F22246F6C34E}">
      <dsp:nvSpPr>
        <dsp:cNvPr id="0" name=""/>
        <dsp:cNvSpPr/>
      </dsp:nvSpPr>
      <dsp:spPr>
        <a:xfrm>
          <a:off x="4488256" y="2420523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1947.2</a:t>
          </a:r>
          <a:r>
            <a:rPr lang="ko-KR" altLang="en-US" sz="1800" kern="1200" dirty="0" smtClean="0"/>
            <a:t>        </a:t>
          </a:r>
          <a:endParaRPr lang="en-US" altLang="ko-KR" sz="18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4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400" kern="1200" dirty="0" smtClean="0"/>
        </a:p>
      </dsp:txBody>
      <dsp:txXfrm>
        <a:off x="4713869" y="2646136"/>
        <a:ext cx="1089358" cy="1089358"/>
      </dsp:txXfrm>
    </dsp:sp>
    <dsp:sp modelId="{78436749-5DDF-42E7-8D05-518762990887}">
      <dsp:nvSpPr>
        <dsp:cNvPr id="0" name=""/>
        <dsp:cNvSpPr/>
      </dsp:nvSpPr>
      <dsp:spPr>
        <a:xfrm rot="5400000">
          <a:off x="6141124" y="3061043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C4FB26-3315-4104-A491-D74B08F3E8CE}">
      <dsp:nvSpPr>
        <dsp:cNvPr id="0" name=""/>
        <dsp:cNvSpPr/>
      </dsp:nvSpPr>
      <dsp:spPr>
        <a:xfrm>
          <a:off x="6728426" y="2420523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1947.5</a:t>
          </a: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 dirty="0"/>
        </a:p>
      </dsp:txBody>
      <dsp:txXfrm>
        <a:off x="6954039" y="2646136"/>
        <a:ext cx="1089358" cy="1089358"/>
      </dsp:txXfrm>
    </dsp:sp>
    <dsp:sp modelId="{D654D265-330A-49B0-AEAE-B23668A12A78}">
      <dsp:nvSpPr>
        <dsp:cNvPr id="0" name=""/>
        <dsp:cNvSpPr/>
      </dsp:nvSpPr>
      <dsp:spPr>
        <a:xfrm>
          <a:off x="7253864" y="2038550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CF12C2-16F6-4870-971F-7D290A842A82}">
      <dsp:nvSpPr>
        <dsp:cNvPr id="0" name=""/>
        <dsp:cNvSpPr/>
      </dsp:nvSpPr>
      <dsp:spPr>
        <a:xfrm>
          <a:off x="6728426" y="390229"/>
          <a:ext cx="1540584" cy="15405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1948.2.26</a:t>
          </a:r>
          <a:endParaRPr lang="en-US" altLang="ko-KR" sz="12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소련의 </a:t>
          </a:r>
          <a:r>
            <a:rPr lang="en-US" altLang="ko-KR" sz="1200" kern="1200" dirty="0" smtClean="0"/>
            <a:t>UN</a:t>
          </a:r>
          <a:r>
            <a:rPr lang="ko-KR" altLang="en-US" sz="1200" kern="1200" dirty="0" smtClean="0"/>
            <a:t>북한 방문 거부</a:t>
          </a:r>
          <a:endParaRPr lang="ko-KR" altLang="en-US" sz="1200" kern="1200" dirty="0"/>
        </a:p>
      </dsp:txBody>
      <dsp:txXfrm>
        <a:off x="6954039" y="615842"/>
        <a:ext cx="1089358" cy="1089358"/>
      </dsp:txXfrm>
    </dsp:sp>
    <dsp:sp modelId="{C61A9CBE-6B9C-47CF-A990-FCDCB2D4E2E3}">
      <dsp:nvSpPr>
        <dsp:cNvPr id="0" name=""/>
        <dsp:cNvSpPr/>
      </dsp:nvSpPr>
      <dsp:spPr>
        <a:xfrm rot="5398851">
          <a:off x="8381294" y="1030371"/>
          <a:ext cx="489709" cy="259546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76123-A1D3-4813-9F15-CE61370342E5}">
      <dsp:nvSpPr>
        <dsp:cNvPr id="0" name=""/>
        <dsp:cNvSpPr/>
      </dsp:nvSpPr>
      <dsp:spPr>
        <a:xfrm>
          <a:off x="8968596" y="390229"/>
          <a:ext cx="1539087" cy="153908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5.10</a:t>
          </a:r>
          <a:r>
            <a:rPr lang="en-US" altLang="ko-KR" sz="2000" kern="1200" dirty="0" smtClean="0"/>
            <a:t> </a:t>
          </a:r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남한총선거</a:t>
          </a:r>
          <a:r>
            <a:rPr lang="ko-KR" altLang="en-US" sz="2000" kern="1200" dirty="0" smtClean="0"/>
            <a:t> </a:t>
          </a:r>
          <a:endParaRPr lang="ko-KR" altLang="en-US" sz="2000" kern="1200" dirty="0"/>
        </a:p>
      </dsp:txBody>
      <dsp:txXfrm>
        <a:off x="9193990" y="615623"/>
        <a:ext cx="1088299" cy="10882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0022-DDAF-4AF4-AFAA-6D9591DC68B1}">
      <dsp:nvSpPr>
        <dsp:cNvPr id="0" name=""/>
        <dsp:cNvSpPr/>
      </dsp:nvSpPr>
      <dsp:spPr>
        <a:xfrm>
          <a:off x="1580015" y="635"/>
          <a:ext cx="1869077" cy="18690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1948.5.10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남한</a:t>
          </a:r>
          <a:r>
            <a:rPr lang="en-US" altLang="ko-KR" sz="1500" kern="1200" dirty="0" smtClean="0"/>
            <a:t> </a:t>
          </a:r>
          <a:r>
            <a:rPr lang="ko-KR" altLang="en-US" sz="1500" kern="1200" dirty="0" smtClean="0"/>
            <a:t>총선거 </a:t>
          </a:r>
          <a:endParaRPr lang="ko-KR" altLang="en-US" sz="1500" kern="1200" dirty="0"/>
        </a:p>
      </dsp:txBody>
      <dsp:txXfrm>
        <a:off x="1853735" y="274355"/>
        <a:ext cx="1321637" cy="1321637"/>
      </dsp:txXfrm>
    </dsp:sp>
    <dsp:sp modelId="{2676AFC8-2BC5-4F6E-8105-A2CEE8F682CB}">
      <dsp:nvSpPr>
        <dsp:cNvPr id="0" name=""/>
        <dsp:cNvSpPr/>
      </dsp:nvSpPr>
      <dsp:spPr>
        <a:xfrm rot="10800000">
          <a:off x="2208597" y="2022690"/>
          <a:ext cx="611912" cy="324313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AFC6B1-2652-4933-9A40-0F1B1937B56A}">
      <dsp:nvSpPr>
        <dsp:cNvPr id="0" name=""/>
        <dsp:cNvSpPr/>
      </dsp:nvSpPr>
      <dsp:spPr>
        <a:xfrm>
          <a:off x="1580011" y="2481625"/>
          <a:ext cx="1869085" cy="1869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1948.5.31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제헌국회 개원</a:t>
          </a:r>
          <a:endParaRPr lang="ko-KR" altLang="en-US" sz="1500" kern="1200" dirty="0"/>
        </a:p>
      </dsp:txBody>
      <dsp:txXfrm>
        <a:off x="1853732" y="2755346"/>
        <a:ext cx="1321643" cy="1321643"/>
      </dsp:txXfrm>
    </dsp:sp>
    <dsp:sp modelId="{2DFA7BC7-BED2-45D4-98D2-728A759A19DF}">
      <dsp:nvSpPr>
        <dsp:cNvPr id="0" name=""/>
        <dsp:cNvSpPr/>
      </dsp:nvSpPr>
      <dsp:spPr>
        <a:xfrm rot="5400000">
          <a:off x="3589399" y="3254011"/>
          <a:ext cx="611912" cy="324313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88F7E-F92B-458E-98E2-497BD0DEAD6C}">
      <dsp:nvSpPr>
        <dsp:cNvPr id="0" name=""/>
        <dsp:cNvSpPr/>
      </dsp:nvSpPr>
      <dsp:spPr>
        <a:xfrm>
          <a:off x="4323257" y="2481625"/>
          <a:ext cx="1869085" cy="1869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1948.7.17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헌법 제정</a:t>
          </a:r>
          <a:endParaRPr lang="ko-KR" altLang="en-US" sz="1500" kern="1200" dirty="0"/>
        </a:p>
      </dsp:txBody>
      <dsp:txXfrm>
        <a:off x="4596978" y="2755346"/>
        <a:ext cx="1321643" cy="1321643"/>
      </dsp:txXfrm>
    </dsp:sp>
    <dsp:sp modelId="{43BB9C07-BE62-44FB-AC2F-F34814B1B4AD}">
      <dsp:nvSpPr>
        <dsp:cNvPr id="0" name=""/>
        <dsp:cNvSpPr/>
      </dsp:nvSpPr>
      <dsp:spPr>
        <a:xfrm>
          <a:off x="4951843" y="2004333"/>
          <a:ext cx="611912" cy="324313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678B63-D98A-41B9-9CCC-311C013B7456}">
      <dsp:nvSpPr>
        <dsp:cNvPr id="0" name=""/>
        <dsp:cNvSpPr/>
      </dsp:nvSpPr>
      <dsp:spPr>
        <a:xfrm>
          <a:off x="4323257" y="627"/>
          <a:ext cx="1869085" cy="1869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1948.7.20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대통령 선거</a:t>
          </a:r>
          <a:endParaRPr lang="ko-KR" altLang="en-US" sz="1500" kern="1200" dirty="0"/>
        </a:p>
      </dsp:txBody>
      <dsp:txXfrm>
        <a:off x="4596978" y="274348"/>
        <a:ext cx="1321643" cy="1321643"/>
      </dsp:txXfrm>
    </dsp:sp>
    <dsp:sp modelId="{7932A086-5233-4FBA-87F8-60DF634615C0}">
      <dsp:nvSpPr>
        <dsp:cNvPr id="0" name=""/>
        <dsp:cNvSpPr/>
      </dsp:nvSpPr>
      <dsp:spPr>
        <a:xfrm rot="5400000">
          <a:off x="6332645" y="773013"/>
          <a:ext cx="611912" cy="324313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DF763C-D0CF-4DAC-B825-64229594CAE5}">
      <dsp:nvSpPr>
        <dsp:cNvPr id="0" name=""/>
        <dsp:cNvSpPr/>
      </dsp:nvSpPr>
      <dsp:spPr>
        <a:xfrm>
          <a:off x="7066503" y="627"/>
          <a:ext cx="1869085" cy="1869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1948.8.4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행정부 구성</a:t>
          </a:r>
          <a:endParaRPr lang="ko-KR" altLang="en-US" sz="1500" kern="1200" dirty="0"/>
        </a:p>
      </dsp:txBody>
      <dsp:txXfrm>
        <a:off x="7340224" y="274348"/>
        <a:ext cx="1321643" cy="1321643"/>
      </dsp:txXfrm>
    </dsp:sp>
    <dsp:sp modelId="{73657E2A-BDC6-4C3F-BEB8-2293EB2ED36D}">
      <dsp:nvSpPr>
        <dsp:cNvPr id="0" name=""/>
        <dsp:cNvSpPr/>
      </dsp:nvSpPr>
      <dsp:spPr>
        <a:xfrm rot="10800000">
          <a:off x="7695089" y="2022690"/>
          <a:ext cx="611912" cy="324313"/>
        </a:xfrm>
        <a:prstGeom prst="triangle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12216-394C-45C9-9106-D1D507D00203}">
      <dsp:nvSpPr>
        <dsp:cNvPr id="0" name=""/>
        <dsp:cNvSpPr/>
      </dsp:nvSpPr>
      <dsp:spPr>
        <a:xfrm>
          <a:off x="7126885" y="2481625"/>
          <a:ext cx="1748321" cy="17483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1948.8.15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대한민국 </a:t>
          </a:r>
          <a:endParaRPr lang="en-US" altLang="ko-KR" sz="1500" kern="1200" dirty="0" smtClean="0"/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kern="1200" dirty="0" smtClean="0"/>
            <a:t>정부 수립</a:t>
          </a:r>
          <a:endParaRPr lang="ko-KR" altLang="en-US" sz="1500" kern="1200" dirty="0"/>
        </a:p>
      </dsp:txBody>
      <dsp:txXfrm>
        <a:off x="7382921" y="2737661"/>
        <a:ext cx="1236249" cy="1236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1202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69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27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17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7362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526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715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9986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47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941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170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F1C1F-86A2-47B5-9BEA-F28E7949091D}" type="datetimeFigureOut">
              <a:rPr lang="ko-KR" altLang="en-US" smtClean="0"/>
              <a:t>2018. 10. 3.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249BE-CB42-48C4-AEA2-9E4CED3056B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55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대한민국의 탄생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1100" dirty="0" smtClean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3200" dirty="0" smtClean="0"/>
              <a:t>-</a:t>
            </a:r>
            <a:r>
              <a:rPr lang="ko-KR" altLang="en-US" sz="3200" dirty="0"/>
              <a:t> </a:t>
            </a:r>
            <a:r>
              <a:rPr lang="ko-KR" altLang="en-US" sz="3200" dirty="0" smtClean="0"/>
              <a:t>우리가 조국을 지켜야 할 이유</a:t>
            </a:r>
            <a:endParaRPr lang="ko-KR" altLang="en-US" sz="32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724027" y="3473449"/>
            <a:ext cx="9144000" cy="1655762"/>
          </a:xfrm>
        </p:spPr>
        <p:txBody>
          <a:bodyPr>
            <a:noAutofit/>
          </a:bodyPr>
          <a:lstStyle/>
          <a:p>
            <a:pPr algn="r"/>
            <a:endParaRPr lang="en-US" altLang="ko-KR" sz="2800" dirty="0" smtClean="0"/>
          </a:p>
          <a:p>
            <a:pPr algn="r"/>
            <a:endParaRPr lang="en-US" altLang="ko-KR" sz="2800" dirty="0" smtClean="0"/>
          </a:p>
          <a:p>
            <a:pPr algn="r"/>
            <a:r>
              <a:rPr lang="en-US" altLang="ko-KR" sz="2800" dirty="0" smtClean="0"/>
              <a:t>202</a:t>
            </a:r>
            <a:r>
              <a:rPr lang="ko-KR" altLang="en-US" sz="2800" dirty="0" smtClean="0"/>
              <a:t>학생군사교육단</a:t>
            </a:r>
            <a:endParaRPr lang="en-US" altLang="ko-KR" sz="2800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349875"/>
            <a:ext cx="1412772" cy="1382713"/>
          </a:xfrm>
          <a:prstGeom prst="rect">
            <a:avLst/>
          </a:prstGeom>
          <a:solidFill>
            <a:schemeClr val="bg1">
              <a:alpha val="52000"/>
            </a:schemeClr>
          </a:solidFill>
        </p:spPr>
      </p:pic>
      <p:sp>
        <p:nvSpPr>
          <p:cNvPr id="5" name="부제목 2"/>
          <p:cNvSpPr txBox="1">
            <a:spLocks/>
          </p:cNvSpPr>
          <p:nvPr/>
        </p:nvSpPr>
        <p:spPr>
          <a:xfrm>
            <a:off x="242889" y="4083057"/>
            <a:ext cx="1060608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US" altLang="ko-KR" dirty="0"/>
          </a:p>
          <a:p>
            <a:pPr algn="r"/>
            <a:endParaRPr lang="en-US" altLang="ko-KR" dirty="0" smtClean="0"/>
          </a:p>
          <a:p>
            <a:pPr algn="r"/>
            <a:r>
              <a:rPr lang="ko-KR" altLang="en-US" dirty="0" smtClean="0"/>
              <a:t>사관후보생 강병엽 강유빈 권태현 김도훈 김동혁 김범수 김승완 김승일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1889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2-1. </a:t>
            </a:r>
            <a:r>
              <a:rPr lang="ko-KR" altLang="en-US" sz="4000" dirty="0" smtClean="0"/>
              <a:t>분단의 시작과 건국을 향한 힘든 여정</a:t>
            </a:r>
            <a:endParaRPr lang="ko-KR" altLang="en-US" sz="40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338464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71825" y="2828925"/>
            <a:ext cx="14001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200" b="1" dirty="0" smtClean="0">
                <a:solidFill>
                  <a:schemeClr val="bg1"/>
                </a:solidFill>
              </a:rPr>
              <a:t>모스크바 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3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상회의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71825" y="3105924"/>
            <a:ext cx="1400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b="1" dirty="0" smtClean="0">
                <a:solidFill>
                  <a:schemeClr val="bg1"/>
                </a:solidFill>
              </a:rPr>
              <a:t>‘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미소 공동위원회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’</a:t>
            </a:r>
            <a:endParaRPr kumimoji="1" lang="en-US" altLang="ko-KR" sz="1200" b="1" dirty="0">
              <a:solidFill>
                <a:schemeClr val="bg1"/>
              </a:solidFill>
            </a:endParaRPr>
          </a:p>
          <a:p>
            <a:r>
              <a:rPr kumimoji="1" lang="ko-KR" altLang="en-US" sz="1200" b="1" dirty="0" smtClean="0">
                <a:solidFill>
                  <a:schemeClr val="bg1"/>
                </a:solidFill>
              </a:rPr>
              <a:t>        추진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912" y="2828925"/>
            <a:ext cx="1400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 smtClean="0">
                <a:solidFill>
                  <a:schemeClr val="bg1"/>
                </a:solidFill>
              </a:rPr>
              <a:t>‘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북조선 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1200" b="1" dirty="0" smtClean="0">
                <a:solidFill>
                  <a:schemeClr val="bg1"/>
                </a:solidFill>
              </a:rPr>
              <a:t>임시인민위원회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’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 설립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93517" y="4924423"/>
            <a:ext cx="1604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 smtClean="0">
                <a:solidFill>
                  <a:schemeClr val="bg1"/>
                </a:solidFill>
              </a:rPr>
              <a:t>‘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북조선 </a:t>
            </a:r>
            <a:r>
              <a:rPr kumimoji="1" lang="ko-KR" altLang="en-US" sz="1200" b="1" dirty="0">
                <a:solidFill>
                  <a:schemeClr val="bg1"/>
                </a:solidFill>
              </a:rPr>
              <a:t> 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인민위원회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’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 출범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67585" y="4832091"/>
            <a:ext cx="1947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 smtClean="0">
                <a:solidFill>
                  <a:schemeClr val="bg1"/>
                </a:solidFill>
              </a:rPr>
              <a:t>’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제 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2</a:t>
            </a:r>
            <a:r>
              <a:rPr kumimoji="1" lang="ko-KR" altLang="en-US" sz="1200" b="1" dirty="0" smtClean="0">
                <a:solidFill>
                  <a:schemeClr val="bg1"/>
                </a:solidFill>
              </a:rPr>
              <a:t>차 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1200" b="1" dirty="0" smtClean="0">
                <a:solidFill>
                  <a:schemeClr val="bg1"/>
                </a:solidFill>
              </a:rPr>
              <a:t>미소공동위원회</a:t>
            </a:r>
            <a:r>
              <a:rPr kumimoji="1" lang="en-US" altLang="ko-KR" sz="1200" b="1" dirty="0" smtClean="0">
                <a:solidFill>
                  <a:schemeClr val="bg1"/>
                </a:solidFill>
              </a:rPr>
              <a:t>’</a:t>
            </a:r>
          </a:p>
          <a:p>
            <a:pPr algn="ctr"/>
            <a:r>
              <a:rPr kumimoji="1" lang="ko-KR" altLang="en-US" sz="1200" b="1" dirty="0" smtClean="0">
                <a:solidFill>
                  <a:schemeClr val="bg1"/>
                </a:solidFill>
              </a:rPr>
              <a:t>결렬</a:t>
            </a:r>
            <a:endParaRPr kumimoji="1" lang="en-US" altLang="ko-KR" sz="1200" b="1" dirty="0" smtClean="0">
              <a:solidFill>
                <a:schemeClr val="bg1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7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349875"/>
            <a:ext cx="1412772" cy="1382713"/>
          </a:xfrm>
          <a:prstGeom prst="rect">
            <a:avLst/>
          </a:prstGeom>
          <a:solidFill>
            <a:schemeClr val="bg1">
              <a:alpha val="52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24656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2-1. </a:t>
            </a:r>
            <a:r>
              <a:rPr lang="ko-KR" altLang="en-US" sz="4000" dirty="0" smtClean="0"/>
              <a:t>대한민국의 건국과정</a:t>
            </a:r>
            <a:endParaRPr lang="ko-KR" altLang="en-US" sz="40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721739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7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349875"/>
            <a:ext cx="1412772" cy="1382713"/>
          </a:xfrm>
          <a:prstGeom prst="rect">
            <a:avLst/>
          </a:prstGeom>
          <a:solidFill>
            <a:schemeClr val="bg1">
              <a:alpha val="52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76739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 smtClean="0"/>
              <a:t>2-2. </a:t>
            </a:r>
            <a:r>
              <a:rPr lang="ko-KR" altLang="en-US" sz="4000" dirty="0" smtClean="0"/>
              <a:t>대한민국의 정통성</a:t>
            </a:r>
            <a:endParaRPr lang="ko-KR" altLang="en-US" sz="4000" dirty="0"/>
          </a:p>
        </p:txBody>
      </p:sp>
      <p:grpSp>
        <p:nvGrpSpPr>
          <p:cNvPr id="3" name="그룹 2"/>
          <p:cNvGrpSpPr/>
          <p:nvPr/>
        </p:nvGrpSpPr>
        <p:grpSpPr>
          <a:xfrm>
            <a:off x="415456" y="1555006"/>
            <a:ext cx="11361089" cy="4933475"/>
            <a:chOff x="323327" y="1555006"/>
            <a:chExt cx="11361089" cy="4933475"/>
          </a:xfrm>
        </p:grpSpPr>
        <p:grpSp>
          <p:nvGrpSpPr>
            <p:cNvPr id="10" name="그룹 9"/>
            <p:cNvGrpSpPr/>
            <p:nvPr/>
          </p:nvGrpSpPr>
          <p:grpSpPr>
            <a:xfrm>
              <a:off x="5377394" y="1555006"/>
              <a:ext cx="1080000" cy="1080000"/>
              <a:chOff x="5161457" y="2494457"/>
              <a:chExt cx="1080000" cy="1080000"/>
            </a:xfrm>
          </p:grpSpPr>
          <p:sp>
            <p:nvSpPr>
              <p:cNvPr id="7" name="타원 6"/>
              <p:cNvSpPr/>
              <p:nvPr/>
            </p:nvSpPr>
            <p:spPr>
              <a:xfrm>
                <a:off x="5161457" y="2494457"/>
                <a:ext cx="1080000" cy="1080000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/>
                <a:endParaRPr lang="en-US" altLang="ko-KR" sz="1600" dirty="0" smtClean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5273824" y="2849791"/>
                <a:ext cx="9554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</a:rPr>
                  <a:t>역사적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5377394" y="2833763"/>
              <a:ext cx="1080000" cy="1080000"/>
              <a:chOff x="5161457" y="2494457"/>
              <a:chExt cx="1080000" cy="1080000"/>
            </a:xfrm>
          </p:grpSpPr>
          <p:sp>
            <p:nvSpPr>
              <p:cNvPr id="12" name="타원 11"/>
              <p:cNvSpPr/>
              <p:nvPr/>
            </p:nvSpPr>
            <p:spPr>
              <a:xfrm>
                <a:off x="5161457" y="2494457"/>
                <a:ext cx="1080000" cy="1080000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/>
                <a:endParaRPr lang="en-US" altLang="ko-KR" sz="1600" dirty="0" smtClean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5273824" y="2849791"/>
                <a:ext cx="9554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</a:rPr>
                  <a:t>정치적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5377394" y="4059520"/>
              <a:ext cx="1080000" cy="1080000"/>
              <a:chOff x="5161457" y="2494457"/>
              <a:chExt cx="1080000" cy="1080000"/>
            </a:xfrm>
          </p:grpSpPr>
          <p:sp>
            <p:nvSpPr>
              <p:cNvPr id="15" name="타원 14"/>
              <p:cNvSpPr/>
              <p:nvPr/>
            </p:nvSpPr>
            <p:spPr>
              <a:xfrm>
                <a:off x="5161457" y="2494457"/>
                <a:ext cx="1080000" cy="1080000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/>
                <a:endParaRPr lang="en-US" altLang="ko-KR" sz="1600" dirty="0" smtClean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273824" y="2849791"/>
                <a:ext cx="9554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</a:rPr>
                  <a:t>국제적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5377394" y="5344128"/>
              <a:ext cx="1080000" cy="1080000"/>
              <a:chOff x="5161457" y="2494457"/>
              <a:chExt cx="1080000" cy="1080000"/>
            </a:xfrm>
          </p:grpSpPr>
          <p:sp>
            <p:nvSpPr>
              <p:cNvPr id="18" name="타원 17"/>
              <p:cNvSpPr/>
              <p:nvPr/>
            </p:nvSpPr>
            <p:spPr>
              <a:xfrm>
                <a:off x="5161457" y="2494457"/>
                <a:ext cx="1080000" cy="1080000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/>
                <a:endParaRPr lang="en-US" altLang="ko-KR" sz="1600" dirty="0" smtClean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273824" y="2849791"/>
                <a:ext cx="95547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chemeClr val="bg1"/>
                    </a:solidFill>
                  </a:rPr>
                  <a:t>문화적</a:t>
                </a:r>
                <a:endParaRPr lang="ko-KR" alt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461096" y="1679507"/>
              <a:ext cx="479140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3.1</a:t>
              </a:r>
              <a:r>
                <a:rPr lang="ko-KR" altLang="en-US" sz="1600" dirty="0" smtClean="0"/>
                <a:t>운동 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자본가 이익의 부르주아 계급투쟁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- </a:t>
              </a:r>
              <a:r>
                <a:rPr lang="ko-KR" altLang="en-US" sz="1600" dirty="0" smtClean="0"/>
                <a:t>왜곡된 김일성의 </a:t>
              </a:r>
              <a:r>
                <a:rPr lang="ko-KR" altLang="en-US" sz="1600" dirty="0" err="1" smtClean="0"/>
                <a:t>항일무쟁투쟁사</a:t>
              </a:r>
              <a:r>
                <a:rPr lang="ko-KR" altLang="en-US" sz="1600" dirty="0" smtClean="0"/>
                <a:t> 위주 독립운동의 정당성 주장</a:t>
              </a:r>
              <a:endParaRPr lang="ko-KR" altLang="en-US" sz="16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61097" y="2958264"/>
              <a:ext cx="47914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북한은 공산주의 체제 고수 </a:t>
              </a:r>
              <a:r>
                <a:rPr lang="en-US" altLang="ko-KR" sz="1600" dirty="0" smtClean="0"/>
                <a:t>-&gt; </a:t>
              </a:r>
              <a:r>
                <a:rPr lang="ko-KR" altLang="en-US" sz="1600" dirty="0" smtClean="0"/>
                <a:t>정치적 억압</a:t>
              </a:r>
              <a:r>
                <a:rPr lang="en-US" altLang="ko-KR" sz="1600" dirty="0" smtClean="0"/>
                <a:t>&amp;</a:t>
              </a:r>
              <a:r>
                <a:rPr lang="ko-KR" altLang="en-US" sz="1600" dirty="0" smtClean="0"/>
                <a:t>빈곤 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(1980</a:t>
              </a:r>
              <a:r>
                <a:rPr lang="ko-KR" altLang="en-US" sz="1600" dirty="0" smtClean="0"/>
                <a:t>년대 이후 소련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중국은 시장경제체제로 전환</a:t>
              </a:r>
              <a:r>
                <a:rPr lang="en-US" altLang="ko-KR" sz="1600" dirty="0" smtClean="0"/>
                <a:t>)</a:t>
              </a:r>
              <a:endParaRPr lang="ko-KR" altLang="en-US" sz="1600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61096" y="4430243"/>
              <a:ext cx="47914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일부 공산주의 국가들에게만 승인 </a:t>
              </a:r>
              <a:r>
                <a:rPr lang="en-US" altLang="ko-KR" sz="1600" dirty="0" smtClean="0"/>
                <a:t>-&gt; </a:t>
              </a:r>
              <a:r>
                <a:rPr lang="ko-KR" altLang="en-US" sz="1600" dirty="0" smtClean="0"/>
                <a:t>침략자 낙인</a:t>
              </a:r>
              <a:endParaRPr lang="ko-KR" altLang="en-US" sz="16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17075" y="5468629"/>
              <a:ext cx="47914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국기 </a:t>
              </a:r>
              <a:r>
                <a:rPr lang="en-US" altLang="ko-KR" sz="1600" dirty="0" smtClean="0"/>
                <a:t>: </a:t>
              </a:r>
              <a:r>
                <a:rPr lang="ko-KR" altLang="en-US" sz="1600" dirty="0" err="1" smtClean="0"/>
                <a:t>인공기</a:t>
              </a:r>
              <a:r>
                <a:rPr lang="ko-KR" altLang="en-US" sz="1600" dirty="0" smtClean="0"/>
                <a:t> </a:t>
              </a:r>
              <a:r>
                <a:rPr lang="en-US" altLang="ko-KR" sz="1600" dirty="0"/>
                <a:t>(</a:t>
              </a:r>
              <a:r>
                <a:rPr lang="ko-KR" altLang="en-US" sz="1600" dirty="0" smtClean="0"/>
                <a:t>소련이 하달</a:t>
              </a:r>
              <a:r>
                <a:rPr lang="en-US" altLang="ko-KR" sz="1600" dirty="0" smtClean="0"/>
                <a:t>)</a:t>
              </a:r>
            </a:p>
            <a:p>
              <a:r>
                <a:rPr lang="ko-KR" altLang="en-US" sz="1600" dirty="0" smtClean="0"/>
                <a:t>국가 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김일성 일가에 대한 충성심 고취 노래</a:t>
              </a:r>
              <a:endParaRPr lang="en-US" altLang="ko-KR" sz="1600" dirty="0" smtClean="0"/>
            </a:p>
            <a:p>
              <a:r>
                <a:rPr lang="ko-KR" altLang="en-US" sz="1600" dirty="0" smtClean="0"/>
                <a:t>국화 </a:t>
              </a:r>
              <a:r>
                <a:rPr lang="en-US" altLang="ko-KR" sz="1600" dirty="0" smtClean="0"/>
                <a:t>: </a:t>
              </a:r>
              <a:r>
                <a:rPr lang="ko-KR" altLang="en-US" sz="1600" dirty="0" err="1" smtClean="0"/>
                <a:t>목란</a:t>
              </a:r>
              <a:r>
                <a:rPr lang="ko-KR" altLang="en-US" sz="1600" dirty="0" smtClean="0"/>
                <a:t> </a:t>
              </a:r>
              <a:r>
                <a:rPr lang="en-US" altLang="ko-KR" sz="1600" dirty="0" smtClean="0"/>
                <a:t>(</a:t>
              </a:r>
              <a:r>
                <a:rPr lang="ko-KR" altLang="en-US" sz="1600" dirty="0" smtClean="0"/>
                <a:t>김일성이 좋아했다는 이유만으로</a:t>
              </a:r>
              <a:r>
                <a:rPr lang="en-US" altLang="ko-KR" sz="1600" dirty="0" smtClean="0"/>
                <a:t>)</a:t>
              </a:r>
              <a:endParaRPr lang="ko-KR" altLang="en-US" sz="1600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35396" y="1808208"/>
              <a:ext cx="47914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3.1</a:t>
              </a:r>
              <a:r>
                <a:rPr lang="ko-KR" altLang="en-US" sz="1600" dirty="0" smtClean="0"/>
                <a:t>운동의 정신 </a:t>
              </a:r>
              <a:r>
                <a:rPr lang="en-US" altLang="ko-KR" sz="1600" dirty="0" smtClean="0"/>
                <a:t>-&gt; </a:t>
              </a:r>
              <a:r>
                <a:rPr lang="ko-KR" altLang="en-US" sz="1600" dirty="0" smtClean="0"/>
                <a:t>대한민국 임시정부의 법통 계승</a:t>
              </a:r>
              <a:endParaRPr lang="en-US" altLang="ko-KR" sz="1600" dirty="0" smtClean="0"/>
            </a:p>
            <a:p>
              <a:r>
                <a:rPr lang="ko-KR" altLang="en-US" sz="1600" dirty="0" smtClean="0"/>
                <a:t>민족사적 정통성 근간</a:t>
              </a:r>
              <a:endParaRPr lang="ko-KR" altLang="en-US" sz="16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735396" y="2958264"/>
              <a:ext cx="479140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자유민주주의의 정치체제</a:t>
              </a:r>
              <a:endParaRPr lang="en-US" altLang="ko-KR" sz="1600" dirty="0" smtClean="0"/>
            </a:p>
            <a:p>
              <a:r>
                <a:rPr lang="ko-KR" altLang="en-US" sz="1600" dirty="0" smtClean="0"/>
                <a:t>국민의 재산권 </a:t>
              </a:r>
              <a:r>
                <a:rPr lang="en-US" altLang="ko-KR" sz="1600" dirty="0" smtClean="0"/>
                <a:t>&amp; </a:t>
              </a:r>
              <a:r>
                <a:rPr lang="ko-KR" altLang="en-US" sz="1600" dirty="0" smtClean="0"/>
                <a:t>경제활동의 자유 보장</a:t>
              </a:r>
              <a:endParaRPr lang="en-US" altLang="ko-KR" sz="1600" dirty="0" smtClean="0"/>
            </a:p>
            <a:p>
              <a:r>
                <a:rPr lang="en-US" altLang="ko-KR" sz="1600" dirty="0"/>
                <a:t> </a:t>
              </a:r>
              <a:r>
                <a:rPr lang="en-US" altLang="ko-KR" sz="1600" dirty="0" smtClean="0"/>
                <a:t>-&gt; </a:t>
              </a:r>
              <a:r>
                <a:rPr lang="ko-KR" altLang="en-US" sz="1600" dirty="0" smtClean="0"/>
                <a:t>민주공화국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경제대국으로 성장</a:t>
              </a:r>
              <a:endParaRPr lang="ko-KR" altLang="en-US" sz="1600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35396" y="4307132"/>
              <a:ext cx="479140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 smtClean="0"/>
                <a:t>1948.12.12 UN</a:t>
              </a:r>
              <a:r>
                <a:rPr lang="ko-KR" altLang="en-US" sz="1600" dirty="0" smtClean="0"/>
                <a:t>총회에서 </a:t>
              </a:r>
              <a:r>
                <a:rPr lang="en-US" altLang="ko-KR" sz="1600" dirty="0" smtClean="0"/>
                <a:t>48:6</a:t>
              </a:r>
              <a:r>
                <a:rPr lang="ko-KR" altLang="en-US" sz="1600" dirty="0" smtClean="0"/>
                <a:t>의 압도적인 찬성</a:t>
              </a:r>
              <a:endParaRPr lang="en-US" altLang="ko-KR" sz="1600" dirty="0" smtClean="0"/>
            </a:p>
            <a:p>
              <a:r>
                <a:rPr lang="en-US" altLang="ko-KR" sz="1600" dirty="0" smtClean="0"/>
                <a:t>-&gt; </a:t>
              </a:r>
              <a:r>
                <a:rPr lang="ko-KR" altLang="en-US" sz="1600" dirty="0" smtClean="0"/>
                <a:t>국제적인 공식 국가로 인정</a:t>
              </a:r>
              <a:endParaRPr lang="ko-KR" altLang="en-US" sz="16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735395" y="5346910"/>
              <a:ext cx="494902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smtClean="0"/>
                <a:t>국기 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태극기 </a:t>
              </a:r>
              <a:r>
                <a:rPr lang="en-US" altLang="ko-KR" sz="1600" dirty="0" smtClean="0"/>
                <a:t>(1882</a:t>
              </a:r>
              <a:r>
                <a:rPr lang="ko-KR" altLang="en-US" sz="1600" dirty="0" smtClean="0"/>
                <a:t>년 박영효가 일본수신사 때 사용</a:t>
              </a:r>
              <a:r>
                <a:rPr lang="en-US" altLang="ko-KR" sz="1600" dirty="0" smtClean="0"/>
                <a:t>, 1893</a:t>
              </a:r>
              <a:r>
                <a:rPr lang="ko-KR" altLang="en-US" sz="1600" dirty="0" smtClean="0"/>
                <a:t>년 고종의 공표</a:t>
              </a:r>
              <a:r>
                <a:rPr lang="en-US" altLang="ko-KR" sz="1600" dirty="0" smtClean="0"/>
                <a:t>)</a:t>
              </a:r>
            </a:p>
            <a:p>
              <a:r>
                <a:rPr lang="ko-KR" altLang="en-US" sz="1600" dirty="0" smtClean="0"/>
                <a:t>국가 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애국가 </a:t>
              </a:r>
              <a:r>
                <a:rPr lang="en-US" altLang="ko-KR" sz="1600" dirty="0" smtClean="0"/>
                <a:t>(1936</a:t>
              </a:r>
              <a:r>
                <a:rPr lang="ko-KR" altLang="en-US" sz="1600" dirty="0" smtClean="0"/>
                <a:t>년 안익태 선생 작곡</a:t>
              </a:r>
              <a:r>
                <a:rPr lang="en-US" altLang="ko-KR" sz="1600" dirty="0" smtClean="0"/>
                <a:t>)</a:t>
              </a:r>
            </a:p>
            <a:p>
              <a:r>
                <a:rPr lang="ko-KR" altLang="en-US" sz="1600" dirty="0" smtClean="0"/>
                <a:t>국화 </a:t>
              </a:r>
              <a:r>
                <a:rPr lang="en-US" altLang="ko-KR" sz="1600" dirty="0" smtClean="0"/>
                <a:t>: </a:t>
              </a:r>
              <a:r>
                <a:rPr lang="ko-KR" altLang="en-US" sz="1600" dirty="0" smtClean="0"/>
                <a:t>무궁화 </a:t>
              </a:r>
              <a:r>
                <a:rPr lang="en-US" altLang="ko-KR" sz="1600" dirty="0" smtClean="0"/>
                <a:t>(</a:t>
              </a:r>
              <a:r>
                <a:rPr lang="ko-KR" altLang="en-US" sz="1600" dirty="0" err="1" smtClean="0"/>
                <a:t>우리겨례의</a:t>
              </a:r>
              <a:r>
                <a:rPr lang="ko-KR" altLang="en-US" sz="1600" dirty="0" smtClean="0"/>
                <a:t> 민족성을 대표</a:t>
              </a:r>
              <a:r>
                <a:rPr lang="en-US" altLang="ko-KR" sz="1600" dirty="0" smtClean="0"/>
                <a:t>)</a:t>
              </a:r>
              <a:endParaRPr lang="ko-KR" altLang="en-US" sz="1600" dirty="0"/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360889" y="1555006"/>
              <a:ext cx="4935254" cy="108000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6597624" y="1555006"/>
              <a:ext cx="5086792" cy="1080000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323327" y="2813300"/>
              <a:ext cx="4935254" cy="1073496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323327" y="4151170"/>
              <a:ext cx="4935254" cy="947649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323327" y="5363193"/>
              <a:ext cx="4935254" cy="1060936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6597624" y="2833763"/>
              <a:ext cx="5086792" cy="1080000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6597624" y="4085287"/>
              <a:ext cx="5086792" cy="1013532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6597624" y="5316082"/>
              <a:ext cx="5086792" cy="1172399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noFill/>
              </a:endParaRPr>
            </a:p>
          </p:txBody>
        </p:sp>
      </p:grpSp>
      <p:pic>
        <p:nvPicPr>
          <p:cNvPr id="1026" name="Picture 2" descr="¶í êµ­ê¸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24" y="1165847"/>
            <a:ext cx="739176" cy="60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0923" y="1212059"/>
            <a:ext cx="835704" cy="5637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985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50" y="48640"/>
            <a:ext cx="3620309" cy="68093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71959" y="2459504"/>
            <a:ext cx="64293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2400" dirty="0" smtClean="0">
                <a:latin typeface="Gungsuh" charset="-127"/>
                <a:ea typeface="Gungsuh" charset="-127"/>
                <a:cs typeface="Gungsuh" charset="-127"/>
              </a:rPr>
              <a:t>위국헌신 군인본분 </a:t>
            </a:r>
            <a:endParaRPr kumimoji="1" lang="en-US" altLang="ko-KR" sz="2400" dirty="0" smtClean="0">
              <a:latin typeface="Gungsuh" charset="-127"/>
              <a:ea typeface="Gungsuh" charset="-127"/>
              <a:cs typeface="Gungsuh" charset="-127"/>
            </a:endParaRPr>
          </a:p>
          <a:p>
            <a:endParaRPr kumimoji="1" lang="en-US" altLang="ko-KR" sz="2400" dirty="0">
              <a:latin typeface="Gungsuh" charset="-127"/>
              <a:ea typeface="Gungsuh" charset="-127"/>
              <a:cs typeface="Gungsuh" charset="-127"/>
            </a:endParaRPr>
          </a:p>
          <a:p>
            <a:r>
              <a:rPr kumimoji="1" lang="ko-KR" altLang="en-US" sz="2400" dirty="0" smtClean="0">
                <a:latin typeface="Gungsuh" charset="-127"/>
                <a:ea typeface="Gungsuh" charset="-127"/>
                <a:cs typeface="Gungsuh" charset="-127"/>
              </a:rPr>
              <a:t>나라를 위해 몸을 바침은</a:t>
            </a:r>
            <a:r>
              <a:rPr kumimoji="1" lang="ko-KR" altLang="en-US" sz="2400" dirty="0">
                <a:latin typeface="Gungsuh" charset="-127"/>
                <a:ea typeface="Gungsuh" charset="-127"/>
                <a:cs typeface="Gungsuh" charset="-127"/>
              </a:rPr>
              <a:t> </a:t>
            </a:r>
            <a:r>
              <a:rPr kumimoji="1" lang="ko-KR" altLang="en-US" sz="2400" dirty="0" smtClean="0">
                <a:latin typeface="Gungsuh" charset="-127"/>
                <a:ea typeface="Gungsuh" charset="-127"/>
                <a:cs typeface="Gungsuh" charset="-127"/>
              </a:rPr>
              <a:t>군인의 본분이다</a:t>
            </a:r>
            <a:r>
              <a:rPr kumimoji="1" lang="en-US" altLang="ko-KR" sz="2400" dirty="0" smtClean="0">
                <a:latin typeface="Gungsuh" charset="-127"/>
                <a:ea typeface="Gungsuh" charset="-127"/>
                <a:cs typeface="Gungsuh" charset="-127"/>
              </a:rPr>
              <a:t>.</a:t>
            </a:r>
          </a:p>
          <a:p>
            <a:endParaRPr kumimoji="1" lang="en-US" altLang="ko-KR" sz="2400" dirty="0">
              <a:latin typeface="Gungsuh" charset="-127"/>
              <a:ea typeface="Gungsuh" charset="-127"/>
              <a:cs typeface="Gungsuh" charset="-127"/>
            </a:endParaRPr>
          </a:p>
          <a:p>
            <a:r>
              <a:rPr kumimoji="1" lang="ko-KR" altLang="en-US" sz="2400" dirty="0" smtClean="0">
                <a:latin typeface="Gungsuh" charset="-127"/>
                <a:ea typeface="Gungsuh" charset="-127"/>
                <a:cs typeface="Gungsuh" charset="-127"/>
              </a:rPr>
              <a:t>                                      </a:t>
            </a:r>
            <a:r>
              <a:rPr kumimoji="1" lang="en-US" altLang="ko-KR" sz="2400" dirty="0" smtClean="0">
                <a:latin typeface="Gungsuh" charset="-127"/>
                <a:ea typeface="Gungsuh" charset="-127"/>
                <a:cs typeface="Gungsuh" charset="-127"/>
              </a:rPr>
              <a:t>-</a:t>
            </a:r>
            <a:r>
              <a:rPr kumimoji="1" lang="ko-KR" altLang="en-US" sz="2400" dirty="0" smtClean="0">
                <a:latin typeface="Gungsuh" charset="-127"/>
                <a:ea typeface="Gungsuh" charset="-127"/>
                <a:cs typeface="Gungsuh" charset="-127"/>
              </a:rPr>
              <a:t> 도마 안중근</a:t>
            </a:r>
            <a:endParaRPr kumimoji="1" lang="en-US" altLang="ko-KR" sz="2400" dirty="0" smtClean="0">
              <a:latin typeface="Gungsuh" charset="-127"/>
              <a:ea typeface="Gungsuh" charset="-127"/>
              <a:cs typeface="Gungsuh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alphaModFix amt="4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349875"/>
            <a:ext cx="1412772" cy="1382713"/>
          </a:xfrm>
          <a:prstGeom prst="rect">
            <a:avLst/>
          </a:prstGeom>
          <a:solidFill>
            <a:schemeClr val="bg1">
              <a:alpha val="52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01007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258</Words>
  <Application>Microsoft Macintosh PowerPoint</Application>
  <PresentationFormat>와이드스크린</PresentationFormat>
  <Paragraphs>76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맑은 고딕</vt:lpstr>
      <vt:lpstr>Arial</vt:lpstr>
      <vt:lpstr>Gungsuh</vt:lpstr>
      <vt:lpstr>Office 테마</vt:lpstr>
      <vt:lpstr>제 2과 대한민국의 탄생   - 우리가 조국을 지켜야 할 이유</vt:lpstr>
      <vt:lpstr>2-1. 분단의 시작과 건국을 향한 힘든 여정</vt:lpstr>
      <vt:lpstr>2-1. 대한민국의 건국과정</vt:lpstr>
      <vt:lpstr>2-2. 대한민국의 정통성</vt:lpstr>
      <vt:lpstr>PowerPoint 프레젠테이션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2과. 대한민국의 탄생 -</dc:title>
  <dc:creator>DBP400</dc:creator>
  <cp:lastModifiedBy>강병엽</cp:lastModifiedBy>
  <cp:revision>11</cp:revision>
  <dcterms:created xsi:type="dcterms:W3CDTF">2018-10-03T02:17:32Z</dcterms:created>
  <dcterms:modified xsi:type="dcterms:W3CDTF">2018-10-03T10:50:55Z</dcterms:modified>
</cp:coreProperties>
</file>