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9926638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>
      <p:cViewPr varScale="1">
        <p:scale>
          <a:sx n="86" d="100"/>
          <a:sy n="86" d="100"/>
        </p:scale>
        <p:origin x="331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FF95B7-9517-4DB4-8962-56B25641336F}" type="doc">
      <dgm:prSet loTypeId="urn:microsoft.com/office/officeart/2005/8/layout/equation2" loCatId="relationship" qsTypeId="urn:microsoft.com/office/officeart/2005/8/quickstyle/simple1" qsCatId="simple" csTypeId="urn:microsoft.com/office/officeart/2005/8/colors/accent1_2" csCatId="accent1" phldr="1"/>
      <dgm:spPr/>
    </dgm:pt>
    <dgm:pt modelId="{16E68FDF-9C60-454E-BA5B-15BF6CC2AAB3}">
      <dgm:prSet phldrT="[텍스트]"/>
      <dgm:spPr>
        <a:solidFill>
          <a:schemeClr val="accent3">
            <a:lumMod val="75000"/>
          </a:schemeClr>
        </a:solidFill>
      </dgm:spPr>
      <dgm:t>
        <a:bodyPr/>
        <a:lstStyle/>
        <a:p>
          <a:pPr latinLnBrk="1"/>
          <a:r>
            <a:rPr lang="ko-KR" altLang="en-US" dirty="0">
              <a:solidFill>
                <a:schemeClr val="bg1"/>
              </a:solidFill>
            </a:rPr>
            <a:t>군인</a:t>
          </a:r>
        </a:p>
      </dgm:t>
    </dgm:pt>
    <dgm:pt modelId="{5639109D-D02D-4B94-B435-7B00A908CA24}" type="parTrans" cxnId="{A91C63DE-D739-46E2-B06A-D88B99E8E61B}">
      <dgm:prSet/>
      <dgm:spPr/>
      <dgm:t>
        <a:bodyPr/>
        <a:lstStyle/>
        <a:p>
          <a:pPr latinLnBrk="1"/>
          <a:endParaRPr lang="ko-KR" altLang="en-US"/>
        </a:p>
      </dgm:t>
    </dgm:pt>
    <dgm:pt modelId="{3B9B4E4D-C33F-4BD3-8E97-0314384EC297}" type="sibTrans" cxnId="{A91C63DE-D739-46E2-B06A-D88B99E8E61B}">
      <dgm:prSet/>
      <dgm:spPr/>
      <dgm:t>
        <a:bodyPr/>
        <a:lstStyle/>
        <a:p>
          <a:pPr latinLnBrk="1"/>
          <a:endParaRPr lang="ko-KR" altLang="en-US"/>
        </a:p>
      </dgm:t>
    </dgm:pt>
    <dgm:pt modelId="{008B3D43-7445-4F26-9FF6-D1539829F190}">
      <dgm:prSet phldrT="[텍스트]"/>
      <dgm:spPr>
        <a:solidFill>
          <a:schemeClr val="accent2"/>
        </a:solidFill>
      </dgm:spPr>
      <dgm:t>
        <a:bodyPr/>
        <a:lstStyle/>
        <a:p>
          <a:pPr latinLnBrk="1"/>
          <a:r>
            <a:rPr lang="ko-KR" altLang="en-US" dirty="0"/>
            <a:t>가치관</a:t>
          </a:r>
        </a:p>
      </dgm:t>
    </dgm:pt>
    <dgm:pt modelId="{70B04B0E-A9FF-4994-AF11-54F391D43B96}" type="parTrans" cxnId="{EA4D16A8-E84A-408E-B9B8-37C7656FBB60}">
      <dgm:prSet/>
      <dgm:spPr/>
      <dgm:t>
        <a:bodyPr/>
        <a:lstStyle/>
        <a:p>
          <a:pPr latinLnBrk="1"/>
          <a:endParaRPr lang="ko-KR" altLang="en-US"/>
        </a:p>
      </dgm:t>
    </dgm:pt>
    <dgm:pt modelId="{323EDAAF-844C-4958-83D5-A72C87963D78}" type="sibTrans" cxnId="{EA4D16A8-E84A-408E-B9B8-37C7656FBB60}">
      <dgm:prSet/>
      <dgm:spPr/>
      <dgm:t>
        <a:bodyPr/>
        <a:lstStyle/>
        <a:p>
          <a:pPr latinLnBrk="1"/>
          <a:endParaRPr lang="ko-KR" altLang="en-US"/>
        </a:p>
      </dgm:t>
    </dgm:pt>
    <dgm:pt modelId="{B6CD5E84-6E5A-44E9-9E87-27C78917059A}">
      <dgm:prSet phldrT="[텍스트]"/>
      <dgm:spPr>
        <a:solidFill>
          <a:schemeClr val="accent3">
            <a:lumMod val="50000"/>
          </a:schemeClr>
        </a:solidFill>
      </dgm:spPr>
      <dgm:t>
        <a:bodyPr/>
        <a:lstStyle/>
        <a:p>
          <a:pPr latinLnBrk="1"/>
          <a:r>
            <a:rPr lang="ko-KR" altLang="en-US" dirty="0"/>
            <a:t>군이 어떤 가치를 수행하고 있으며 이를 위하여 군인은 어떠한 사고와 행동을 </a:t>
          </a:r>
          <a:r>
            <a:rPr lang="ko-KR" altLang="en-US" dirty="0" err="1"/>
            <a:t>해야하는가</a:t>
          </a:r>
          <a:r>
            <a:rPr lang="ko-KR" altLang="en-US" dirty="0"/>
            <a:t> 하는 공통적</a:t>
          </a:r>
          <a:r>
            <a:rPr lang="en-US" altLang="ko-KR" dirty="0"/>
            <a:t>, </a:t>
          </a:r>
          <a:r>
            <a:rPr lang="ko-KR" altLang="en-US" dirty="0"/>
            <a:t>집단적 믿음 체계를 의미</a:t>
          </a:r>
          <a:r>
            <a:rPr lang="en-US" altLang="ko-KR" dirty="0"/>
            <a:t>.</a:t>
          </a:r>
        </a:p>
      </dgm:t>
    </dgm:pt>
    <dgm:pt modelId="{D57DC20E-4868-4BA6-A2CB-162C6D22A956}" type="parTrans" cxnId="{446DE412-0291-431D-BA22-AEC92A7C046A}">
      <dgm:prSet/>
      <dgm:spPr/>
      <dgm:t>
        <a:bodyPr/>
        <a:lstStyle/>
        <a:p>
          <a:pPr latinLnBrk="1"/>
          <a:endParaRPr lang="ko-KR" altLang="en-US"/>
        </a:p>
      </dgm:t>
    </dgm:pt>
    <dgm:pt modelId="{9A446B87-922A-4BB0-BD33-A6F82FE4AD99}" type="sibTrans" cxnId="{446DE412-0291-431D-BA22-AEC92A7C046A}">
      <dgm:prSet/>
      <dgm:spPr/>
      <dgm:t>
        <a:bodyPr/>
        <a:lstStyle/>
        <a:p>
          <a:pPr latinLnBrk="1"/>
          <a:endParaRPr lang="ko-KR" altLang="en-US"/>
        </a:p>
      </dgm:t>
    </dgm:pt>
    <dgm:pt modelId="{3F3592FE-7B1B-4173-B45B-CE22D0CAB110}" type="pres">
      <dgm:prSet presAssocID="{73FF95B7-9517-4DB4-8962-56B25641336F}" presName="Name0" presStyleCnt="0">
        <dgm:presLayoutVars>
          <dgm:dir/>
          <dgm:resizeHandles val="exact"/>
        </dgm:presLayoutVars>
      </dgm:prSet>
      <dgm:spPr/>
    </dgm:pt>
    <dgm:pt modelId="{2EEDEC4F-FD0B-4770-893B-2DCDA772D486}" type="pres">
      <dgm:prSet presAssocID="{73FF95B7-9517-4DB4-8962-56B25641336F}" presName="vNodes" presStyleCnt="0"/>
      <dgm:spPr/>
    </dgm:pt>
    <dgm:pt modelId="{5C67920E-1E2C-4F76-B60F-1029FFEA917B}" type="pres">
      <dgm:prSet presAssocID="{16E68FDF-9C60-454E-BA5B-15BF6CC2AAB3}" presName="node" presStyleLbl="node1" presStyleIdx="0" presStyleCnt="3">
        <dgm:presLayoutVars>
          <dgm:bulletEnabled val="1"/>
        </dgm:presLayoutVars>
      </dgm:prSet>
      <dgm:spPr/>
    </dgm:pt>
    <dgm:pt modelId="{E710F6D2-4370-49ED-B052-D1132B605FB1}" type="pres">
      <dgm:prSet presAssocID="{3B9B4E4D-C33F-4BD3-8E97-0314384EC297}" presName="spacerT" presStyleCnt="0"/>
      <dgm:spPr/>
    </dgm:pt>
    <dgm:pt modelId="{AA90CCEF-A4E1-487E-9296-712BDC37C420}" type="pres">
      <dgm:prSet presAssocID="{3B9B4E4D-C33F-4BD3-8E97-0314384EC297}" presName="sibTrans" presStyleLbl="sibTrans2D1" presStyleIdx="0" presStyleCnt="2"/>
      <dgm:spPr/>
    </dgm:pt>
    <dgm:pt modelId="{6C272790-621C-479C-AD7C-5858C19BD56F}" type="pres">
      <dgm:prSet presAssocID="{3B9B4E4D-C33F-4BD3-8E97-0314384EC297}" presName="spacerB" presStyleCnt="0"/>
      <dgm:spPr/>
    </dgm:pt>
    <dgm:pt modelId="{856B42E1-CF6E-4AAA-8FC9-F1F59B6DB688}" type="pres">
      <dgm:prSet presAssocID="{008B3D43-7445-4F26-9FF6-D1539829F190}" presName="node" presStyleLbl="node1" presStyleIdx="1" presStyleCnt="3">
        <dgm:presLayoutVars>
          <dgm:bulletEnabled val="1"/>
        </dgm:presLayoutVars>
      </dgm:prSet>
      <dgm:spPr/>
    </dgm:pt>
    <dgm:pt modelId="{EC60BDE1-B363-48F5-ADF2-203CC3884A13}" type="pres">
      <dgm:prSet presAssocID="{73FF95B7-9517-4DB4-8962-56B25641336F}" presName="sibTransLast" presStyleLbl="sibTrans2D1" presStyleIdx="1" presStyleCnt="2"/>
      <dgm:spPr/>
    </dgm:pt>
    <dgm:pt modelId="{A869E3CC-1331-4436-826B-007250D3DB04}" type="pres">
      <dgm:prSet presAssocID="{73FF95B7-9517-4DB4-8962-56B25641336F}" presName="connectorText" presStyleLbl="sibTrans2D1" presStyleIdx="1" presStyleCnt="2"/>
      <dgm:spPr/>
    </dgm:pt>
    <dgm:pt modelId="{29AD5B16-D7F1-4A21-B0D2-81191783D3D3}" type="pres">
      <dgm:prSet presAssocID="{73FF95B7-9517-4DB4-8962-56B25641336F}" presName="lastNode" presStyleLbl="node1" presStyleIdx="2" presStyleCnt="3">
        <dgm:presLayoutVars>
          <dgm:bulletEnabled val="1"/>
        </dgm:presLayoutVars>
      </dgm:prSet>
      <dgm:spPr/>
    </dgm:pt>
  </dgm:ptLst>
  <dgm:cxnLst>
    <dgm:cxn modelId="{446DE412-0291-431D-BA22-AEC92A7C046A}" srcId="{73FF95B7-9517-4DB4-8962-56B25641336F}" destId="{B6CD5E84-6E5A-44E9-9E87-27C78917059A}" srcOrd="2" destOrd="0" parTransId="{D57DC20E-4868-4BA6-A2CB-162C6D22A956}" sibTransId="{9A446B87-922A-4BB0-BD33-A6F82FE4AD99}"/>
    <dgm:cxn modelId="{A975981D-A30B-4032-A383-40FE599E07C1}" type="presOf" srcId="{323EDAAF-844C-4958-83D5-A72C87963D78}" destId="{A869E3CC-1331-4436-826B-007250D3DB04}" srcOrd="1" destOrd="0" presId="urn:microsoft.com/office/officeart/2005/8/layout/equation2"/>
    <dgm:cxn modelId="{B16A0235-A98D-476C-8645-5DBAC98BE90C}" type="presOf" srcId="{16E68FDF-9C60-454E-BA5B-15BF6CC2AAB3}" destId="{5C67920E-1E2C-4F76-B60F-1029FFEA917B}" srcOrd="0" destOrd="0" presId="urn:microsoft.com/office/officeart/2005/8/layout/equation2"/>
    <dgm:cxn modelId="{63DB6137-7709-406B-B6A2-7E2A11062F47}" type="presOf" srcId="{323EDAAF-844C-4958-83D5-A72C87963D78}" destId="{EC60BDE1-B363-48F5-ADF2-203CC3884A13}" srcOrd="0" destOrd="0" presId="urn:microsoft.com/office/officeart/2005/8/layout/equation2"/>
    <dgm:cxn modelId="{2B8C9463-71E3-48CD-8EB9-910D3392C662}" type="presOf" srcId="{73FF95B7-9517-4DB4-8962-56B25641336F}" destId="{3F3592FE-7B1B-4173-B45B-CE22D0CAB110}" srcOrd="0" destOrd="0" presId="urn:microsoft.com/office/officeart/2005/8/layout/equation2"/>
    <dgm:cxn modelId="{917D1E58-56A4-4243-96F9-A6CA372A4DBE}" type="presOf" srcId="{B6CD5E84-6E5A-44E9-9E87-27C78917059A}" destId="{29AD5B16-D7F1-4A21-B0D2-81191783D3D3}" srcOrd="0" destOrd="0" presId="urn:microsoft.com/office/officeart/2005/8/layout/equation2"/>
    <dgm:cxn modelId="{46060696-A890-4B02-B709-B2DB5D3A3CE8}" type="presOf" srcId="{008B3D43-7445-4F26-9FF6-D1539829F190}" destId="{856B42E1-CF6E-4AAA-8FC9-F1F59B6DB688}" srcOrd="0" destOrd="0" presId="urn:microsoft.com/office/officeart/2005/8/layout/equation2"/>
    <dgm:cxn modelId="{EA4D16A8-E84A-408E-B9B8-37C7656FBB60}" srcId="{73FF95B7-9517-4DB4-8962-56B25641336F}" destId="{008B3D43-7445-4F26-9FF6-D1539829F190}" srcOrd="1" destOrd="0" parTransId="{70B04B0E-A9FF-4994-AF11-54F391D43B96}" sibTransId="{323EDAAF-844C-4958-83D5-A72C87963D78}"/>
    <dgm:cxn modelId="{A91C63DE-D739-46E2-B06A-D88B99E8E61B}" srcId="{73FF95B7-9517-4DB4-8962-56B25641336F}" destId="{16E68FDF-9C60-454E-BA5B-15BF6CC2AAB3}" srcOrd="0" destOrd="0" parTransId="{5639109D-D02D-4B94-B435-7B00A908CA24}" sibTransId="{3B9B4E4D-C33F-4BD3-8E97-0314384EC297}"/>
    <dgm:cxn modelId="{8E9016E5-F8E9-4843-A6F6-7523DC09E6AC}" type="presOf" srcId="{3B9B4E4D-C33F-4BD3-8E97-0314384EC297}" destId="{AA90CCEF-A4E1-487E-9296-712BDC37C420}" srcOrd="0" destOrd="0" presId="urn:microsoft.com/office/officeart/2005/8/layout/equation2"/>
    <dgm:cxn modelId="{3BCA07DB-AF66-4368-A1BA-E00A05C46CC5}" type="presParOf" srcId="{3F3592FE-7B1B-4173-B45B-CE22D0CAB110}" destId="{2EEDEC4F-FD0B-4770-893B-2DCDA772D486}" srcOrd="0" destOrd="0" presId="urn:microsoft.com/office/officeart/2005/8/layout/equation2"/>
    <dgm:cxn modelId="{D78EAEB1-0822-4681-97EC-41D579099EFF}" type="presParOf" srcId="{2EEDEC4F-FD0B-4770-893B-2DCDA772D486}" destId="{5C67920E-1E2C-4F76-B60F-1029FFEA917B}" srcOrd="0" destOrd="0" presId="urn:microsoft.com/office/officeart/2005/8/layout/equation2"/>
    <dgm:cxn modelId="{D01A2328-28FC-4958-8CFE-9F6152F211D3}" type="presParOf" srcId="{2EEDEC4F-FD0B-4770-893B-2DCDA772D486}" destId="{E710F6D2-4370-49ED-B052-D1132B605FB1}" srcOrd="1" destOrd="0" presId="urn:microsoft.com/office/officeart/2005/8/layout/equation2"/>
    <dgm:cxn modelId="{78F941E8-0C51-4A97-AF89-DEB5E0482E0A}" type="presParOf" srcId="{2EEDEC4F-FD0B-4770-893B-2DCDA772D486}" destId="{AA90CCEF-A4E1-487E-9296-712BDC37C420}" srcOrd="2" destOrd="0" presId="urn:microsoft.com/office/officeart/2005/8/layout/equation2"/>
    <dgm:cxn modelId="{EE1BECA4-7A94-4A41-97A5-D49091E761DE}" type="presParOf" srcId="{2EEDEC4F-FD0B-4770-893B-2DCDA772D486}" destId="{6C272790-621C-479C-AD7C-5858C19BD56F}" srcOrd="3" destOrd="0" presId="urn:microsoft.com/office/officeart/2005/8/layout/equation2"/>
    <dgm:cxn modelId="{79C34A27-6A4E-4C77-AAF1-619AEACC7585}" type="presParOf" srcId="{2EEDEC4F-FD0B-4770-893B-2DCDA772D486}" destId="{856B42E1-CF6E-4AAA-8FC9-F1F59B6DB688}" srcOrd="4" destOrd="0" presId="urn:microsoft.com/office/officeart/2005/8/layout/equation2"/>
    <dgm:cxn modelId="{3AC97BCB-1E02-4898-8905-08B28B593707}" type="presParOf" srcId="{3F3592FE-7B1B-4173-B45B-CE22D0CAB110}" destId="{EC60BDE1-B363-48F5-ADF2-203CC3884A13}" srcOrd="1" destOrd="0" presId="urn:microsoft.com/office/officeart/2005/8/layout/equation2"/>
    <dgm:cxn modelId="{C33091D0-4C8F-4FF2-BF67-228160AA2291}" type="presParOf" srcId="{EC60BDE1-B363-48F5-ADF2-203CC3884A13}" destId="{A869E3CC-1331-4436-826B-007250D3DB04}" srcOrd="0" destOrd="0" presId="urn:microsoft.com/office/officeart/2005/8/layout/equation2"/>
    <dgm:cxn modelId="{8AD263F7-4200-4309-B674-7C9BD460C2DE}" type="presParOf" srcId="{3F3592FE-7B1B-4173-B45B-CE22D0CAB110}" destId="{29AD5B16-D7F1-4A21-B0D2-81191783D3D3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AE510D8-3FFF-4D98-B408-F6C1ED1866DF}" type="doc">
      <dgm:prSet loTypeId="urn:microsoft.com/office/officeart/2008/layout/AlternatingHexagon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pPr latinLnBrk="1"/>
          <a:endParaRPr lang="ko-KR" altLang="en-US"/>
        </a:p>
      </dgm:t>
    </dgm:pt>
    <dgm:pt modelId="{147DC2B4-EB4D-4003-94F6-0E95D9B4D8E9}">
      <dgm:prSet phldrT="[텍스트]" custT="1"/>
      <dgm:spPr/>
      <dgm:t>
        <a:bodyPr/>
        <a:lstStyle/>
        <a:p>
          <a:pPr latinLnBrk="1"/>
          <a:r>
            <a:rPr lang="ko-KR" altLang="en-US" sz="2800" dirty="0"/>
            <a:t>충성</a:t>
          </a:r>
        </a:p>
      </dgm:t>
    </dgm:pt>
    <dgm:pt modelId="{48CFAC73-EB1F-4261-9A13-846EDED0C8C9}" type="parTrans" cxnId="{A4516C83-467C-4662-AF71-C15CEFB5C959}">
      <dgm:prSet/>
      <dgm:spPr/>
      <dgm:t>
        <a:bodyPr/>
        <a:lstStyle/>
        <a:p>
          <a:pPr latinLnBrk="1"/>
          <a:endParaRPr lang="ko-KR" altLang="en-US"/>
        </a:p>
      </dgm:t>
    </dgm:pt>
    <dgm:pt modelId="{D28666BF-1D43-4ED8-81D3-C2062E4A144A}" type="sibTrans" cxnId="{A4516C83-467C-4662-AF71-C15CEFB5C959}">
      <dgm:prSet/>
      <dgm:spPr/>
      <dgm:t>
        <a:bodyPr/>
        <a:lstStyle/>
        <a:p>
          <a:pPr latinLnBrk="1"/>
          <a:endParaRPr lang="ko-KR" altLang="en-US"/>
        </a:p>
      </dgm:t>
    </dgm:pt>
    <dgm:pt modelId="{9B8F930A-B3F2-4CDE-8BE4-05515FA03C4F}">
      <dgm:prSet phldrT="[텍스트]"/>
      <dgm:spPr/>
      <dgm:t>
        <a:bodyPr/>
        <a:lstStyle/>
        <a:p>
          <a:pPr latinLnBrk="1"/>
          <a:endParaRPr lang="ko-KR" altLang="en-US" dirty="0"/>
        </a:p>
      </dgm:t>
    </dgm:pt>
    <dgm:pt modelId="{55693AD0-0F73-49E5-960B-F1DFCC6EBDC6}" type="parTrans" cxnId="{1D92DB50-A369-47C5-A4B7-4B7469757BFB}">
      <dgm:prSet/>
      <dgm:spPr/>
      <dgm:t>
        <a:bodyPr/>
        <a:lstStyle/>
        <a:p>
          <a:pPr latinLnBrk="1"/>
          <a:endParaRPr lang="ko-KR" altLang="en-US"/>
        </a:p>
      </dgm:t>
    </dgm:pt>
    <dgm:pt modelId="{DB1CF2D8-C768-4B74-B401-5DAD97D4F58F}" type="sibTrans" cxnId="{1D92DB50-A369-47C5-A4B7-4B7469757BFB}">
      <dgm:prSet/>
      <dgm:spPr/>
      <dgm:t>
        <a:bodyPr/>
        <a:lstStyle/>
        <a:p>
          <a:pPr latinLnBrk="1"/>
          <a:endParaRPr lang="ko-KR" altLang="en-US"/>
        </a:p>
      </dgm:t>
    </dgm:pt>
    <dgm:pt modelId="{BAE80669-689D-4C2A-829D-014BA94E0453}">
      <dgm:prSet phldrT="[텍스트]"/>
      <dgm:spPr/>
      <dgm:t>
        <a:bodyPr/>
        <a:lstStyle/>
        <a:p>
          <a:pPr latinLnBrk="1"/>
          <a:r>
            <a:rPr lang="ko-KR" altLang="en-US" dirty="0"/>
            <a:t>애국애족   정신</a:t>
          </a:r>
        </a:p>
      </dgm:t>
    </dgm:pt>
    <dgm:pt modelId="{954BB16C-D33C-4167-B1EC-FB8BE3FC8F3D}" type="parTrans" cxnId="{76FF7A70-356F-43AB-9AC9-C4B8E2B94EF1}">
      <dgm:prSet/>
      <dgm:spPr/>
      <dgm:t>
        <a:bodyPr/>
        <a:lstStyle/>
        <a:p>
          <a:pPr latinLnBrk="1"/>
          <a:endParaRPr lang="ko-KR" altLang="en-US"/>
        </a:p>
      </dgm:t>
    </dgm:pt>
    <dgm:pt modelId="{F7316A08-2A57-449C-97DC-CD08414D5F5A}" type="sibTrans" cxnId="{76FF7A70-356F-43AB-9AC9-C4B8E2B94EF1}">
      <dgm:prSet/>
      <dgm:spPr/>
      <dgm:t>
        <a:bodyPr/>
        <a:lstStyle/>
        <a:p>
          <a:pPr latinLnBrk="1"/>
          <a:endParaRPr lang="ko-KR" altLang="en-US"/>
        </a:p>
      </dgm:t>
    </dgm:pt>
    <dgm:pt modelId="{3A2A279E-C558-4661-944B-12A5F0AF7E1B}">
      <dgm:prSet phldrT="[텍스트]" custT="1"/>
      <dgm:spPr/>
      <dgm:t>
        <a:bodyPr/>
        <a:lstStyle/>
        <a:p>
          <a:pPr latinLnBrk="1"/>
          <a:r>
            <a:rPr lang="ko-KR" altLang="en-US" sz="3200" dirty="0"/>
            <a:t>명예</a:t>
          </a:r>
        </a:p>
      </dgm:t>
    </dgm:pt>
    <dgm:pt modelId="{F7D56444-5054-47FC-B76B-8CEE688E8C4F}" type="parTrans" cxnId="{8ED32C87-7642-466E-A464-F1BF3D70C327}">
      <dgm:prSet/>
      <dgm:spPr/>
      <dgm:t>
        <a:bodyPr/>
        <a:lstStyle/>
        <a:p>
          <a:pPr latinLnBrk="1"/>
          <a:endParaRPr lang="ko-KR" altLang="en-US"/>
        </a:p>
      </dgm:t>
    </dgm:pt>
    <dgm:pt modelId="{27012F3B-F69F-4C8B-9306-F39EDE7F1B43}" type="sibTrans" cxnId="{8ED32C87-7642-466E-A464-F1BF3D70C327}">
      <dgm:prSet/>
      <dgm:spPr/>
      <dgm:t>
        <a:bodyPr/>
        <a:lstStyle/>
        <a:p>
          <a:pPr latinLnBrk="1"/>
          <a:endParaRPr lang="ko-KR" altLang="en-US"/>
        </a:p>
      </dgm:t>
    </dgm:pt>
    <dgm:pt modelId="{37ACDCD6-613E-4C4C-A26B-0A08AD496B9A}">
      <dgm:prSet phldrT="[텍스트]"/>
      <dgm:spPr/>
      <dgm:t>
        <a:bodyPr/>
        <a:lstStyle/>
        <a:p>
          <a:pPr latinLnBrk="1"/>
          <a:r>
            <a:rPr lang="ko-KR" altLang="en-US" dirty="0" err="1"/>
            <a:t>필승의신념</a:t>
          </a:r>
          <a:endParaRPr lang="ko-KR" altLang="en-US" dirty="0"/>
        </a:p>
      </dgm:t>
    </dgm:pt>
    <dgm:pt modelId="{2EE764E3-3485-4A28-823F-80FCDA195178}" type="parTrans" cxnId="{F437B448-0B70-4739-A632-D91F1F0DBA9D}">
      <dgm:prSet/>
      <dgm:spPr/>
      <dgm:t>
        <a:bodyPr/>
        <a:lstStyle/>
        <a:p>
          <a:pPr latinLnBrk="1"/>
          <a:endParaRPr lang="ko-KR" altLang="en-US"/>
        </a:p>
      </dgm:t>
    </dgm:pt>
    <dgm:pt modelId="{64C36A97-FBE4-487A-AC19-438A21F6E044}" type="sibTrans" cxnId="{F437B448-0B70-4739-A632-D91F1F0DBA9D}">
      <dgm:prSet/>
      <dgm:spPr/>
      <dgm:t>
        <a:bodyPr/>
        <a:lstStyle/>
        <a:p>
          <a:pPr latinLnBrk="1"/>
          <a:endParaRPr lang="ko-KR" altLang="en-US"/>
        </a:p>
      </dgm:t>
    </dgm:pt>
    <dgm:pt modelId="{6875AE2D-D044-4645-889E-DA7109ED6C0D}" type="pres">
      <dgm:prSet presAssocID="{2AE510D8-3FFF-4D98-B408-F6C1ED1866DF}" presName="Name0" presStyleCnt="0">
        <dgm:presLayoutVars>
          <dgm:chMax/>
          <dgm:chPref/>
          <dgm:dir/>
          <dgm:animLvl val="lvl"/>
        </dgm:presLayoutVars>
      </dgm:prSet>
      <dgm:spPr/>
    </dgm:pt>
    <dgm:pt modelId="{503E378B-D60F-4EF7-B3FD-F2698A3CC59C}" type="pres">
      <dgm:prSet presAssocID="{147DC2B4-EB4D-4003-94F6-0E95D9B4D8E9}" presName="composite" presStyleCnt="0"/>
      <dgm:spPr/>
    </dgm:pt>
    <dgm:pt modelId="{969DF79B-4BE2-4B00-8BF7-1A9EE77C0B55}" type="pres">
      <dgm:prSet presAssocID="{147DC2B4-EB4D-4003-94F6-0E95D9B4D8E9}" presName="Parent1" presStyleLbl="node1" presStyleIdx="0" presStyleCnt="6">
        <dgm:presLayoutVars>
          <dgm:chMax val="1"/>
          <dgm:chPref val="1"/>
          <dgm:bulletEnabled val="1"/>
        </dgm:presLayoutVars>
      </dgm:prSet>
      <dgm:spPr/>
    </dgm:pt>
    <dgm:pt modelId="{6EF19247-2DCB-4BE1-A797-B64258EDE632}" type="pres">
      <dgm:prSet presAssocID="{147DC2B4-EB4D-4003-94F6-0E95D9B4D8E9}" presName="Childtext1" presStyleLbl="revTx" presStyleIdx="0" presStyleCnt="3" custLinFactNeighborX="40763" custLinFactNeighborY="10223">
        <dgm:presLayoutVars>
          <dgm:chMax val="0"/>
          <dgm:chPref val="0"/>
          <dgm:bulletEnabled val="1"/>
        </dgm:presLayoutVars>
      </dgm:prSet>
      <dgm:spPr/>
    </dgm:pt>
    <dgm:pt modelId="{F2658890-8A1C-455B-856B-5C21B9ABF48B}" type="pres">
      <dgm:prSet presAssocID="{147DC2B4-EB4D-4003-94F6-0E95D9B4D8E9}" presName="BalanceSpacing" presStyleCnt="0"/>
      <dgm:spPr/>
    </dgm:pt>
    <dgm:pt modelId="{368E2F16-9F8F-4056-978D-39702EF6C0EA}" type="pres">
      <dgm:prSet presAssocID="{147DC2B4-EB4D-4003-94F6-0E95D9B4D8E9}" presName="BalanceSpacing1" presStyleCnt="0"/>
      <dgm:spPr/>
    </dgm:pt>
    <dgm:pt modelId="{B032E037-9801-4359-AF56-8474B5B03FB7}" type="pres">
      <dgm:prSet presAssocID="{D28666BF-1D43-4ED8-81D3-C2062E4A144A}" presName="Accent1Text" presStyleLbl="node1" presStyleIdx="1" presStyleCnt="6"/>
      <dgm:spPr/>
    </dgm:pt>
    <dgm:pt modelId="{CB523451-31D9-4CB7-8F7D-E3177D124281}" type="pres">
      <dgm:prSet presAssocID="{D28666BF-1D43-4ED8-81D3-C2062E4A144A}" presName="spaceBetweenRectangles" presStyleCnt="0"/>
      <dgm:spPr/>
    </dgm:pt>
    <dgm:pt modelId="{33CE0ADD-6BFD-4489-A7C5-FB0A749A71E0}" type="pres">
      <dgm:prSet presAssocID="{BAE80669-689D-4C2A-829D-014BA94E0453}" presName="composite" presStyleCnt="0"/>
      <dgm:spPr/>
    </dgm:pt>
    <dgm:pt modelId="{AAA92C56-6CD8-482E-9674-73A987F6073D}" type="pres">
      <dgm:prSet presAssocID="{BAE80669-689D-4C2A-829D-014BA94E0453}" presName="Parent1" presStyleLbl="node1" presStyleIdx="2" presStyleCnt="6" custLinFactX="-11039" custLinFactNeighborX="-100000" custLinFactNeighborY="0">
        <dgm:presLayoutVars>
          <dgm:chMax val="1"/>
          <dgm:chPref val="1"/>
          <dgm:bulletEnabled val="1"/>
        </dgm:presLayoutVars>
      </dgm:prSet>
      <dgm:spPr/>
    </dgm:pt>
    <dgm:pt modelId="{DE69BF2B-FEBD-4C5F-B889-43218443365B}" type="pres">
      <dgm:prSet presAssocID="{BAE80669-689D-4C2A-829D-014BA94E0453}" presName="Childtext1" presStyleLbl="revTx" presStyleIdx="1" presStyleCnt="3" custLinFactY="-38755" custLinFactNeighborX="28544" custLinFactNeighborY="-100000">
        <dgm:presLayoutVars>
          <dgm:chMax val="0"/>
          <dgm:chPref val="0"/>
          <dgm:bulletEnabled val="1"/>
        </dgm:presLayoutVars>
      </dgm:prSet>
      <dgm:spPr/>
    </dgm:pt>
    <dgm:pt modelId="{806BC6A1-23C6-460E-A18C-B9990DA9B77A}" type="pres">
      <dgm:prSet presAssocID="{BAE80669-689D-4C2A-829D-014BA94E0453}" presName="BalanceSpacing" presStyleCnt="0"/>
      <dgm:spPr/>
    </dgm:pt>
    <dgm:pt modelId="{4CC4B271-3800-4270-8BA9-814BA20744B8}" type="pres">
      <dgm:prSet presAssocID="{BAE80669-689D-4C2A-829D-014BA94E0453}" presName="BalanceSpacing1" presStyleCnt="0"/>
      <dgm:spPr/>
    </dgm:pt>
    <dgm:pt modelId="{B5F0C638-58A1-4140-A87E-9F998E338A03}" type="pres">
      <dgm:prSet presAssocID="{F7316A08-2A57-449C-97DC-CD08414D5F5A}" presName="Accent1Text" presStyleLbl="node1" presStyleIdx="3" presStyleCnt="6" custLinFactNeighborX="588" custLinFactNeighborY="511"/>
      <dgm:spPr/>
    </dgm:pt>
    <dgm:pt modelId="{BE28B685-1494-4884-91D1-A8D2ADCDFF40}" type="pres">
      <dgm:prSet presAssocID="{F7316A08-2A57-449C-97DC-CD08414D5F5A}" presName="spaceBetweenRectangles" presStyleCnt="0"/>
      <dgm:spPr/>
    </dgm:pt>
    <dgm:pt modelId="{9451B6F9-4FBE-43E3-A28F-528310B4D562}" type="pres">
      <dgm:prSet presAssocID="{37ACDCD6-613E-4C4C-A26B-0A08AD496B9A}" presName="composite" presStyleCnt="0"/>
      <dgm:spPr/>
    </dgm:pt>
    <dgm:pt modelId="{F469CDA5-507E-4D53-87D6-CFC250678242}" type="pres">
      <dgm:prSet presAssocID="{37ACDCD6-613E-4C4C-A26B-0A08AD496B9A}" presName="Parent1" presStyleLbl="node1" presStyleIdx="4" presStyleCnt="6" custScaleX="97863">
        <dgm:presLayoutVars>
          <dgm:chMax val="1"/>
          <dgm:chPref val="1"/>
          <dgm:bulletEnabled val="1"/>
        </dgm:presLayoutVars>
      </dgm:prSet>
      <dgm:spPr/>
    </dgm:pt>
    <dgm:pt modelId="{86B4C06A-9A9F-4C66-A519-3FAC9EF240D2}" type="pres">
      <dgm:prSet presAssocID="{37ACDCD6-613E-4C4C-A26B-0A08AD496B9A}" presName="Childtext1" presStyleLbl="revTx" presStyleIdx="2" presStyleCnt="3" custLinFactX="-127014" custLinFactY="-81452" custLinFactNeighborX="-200000" custLinFactNeighborY="-100000">
        <dgm:presLayoutVars>
          <dgm:chMax val="0"/>
          <dgm:chPref val="0"/>
          <dgm:bulletEnabled val="1"/>
        </dgm:presLayoutVars>
      </dgm:prSet>
      <dgm:spPr/>
    </dgm:pt>
    <dgm:pt modelId="{9193F075-EEC0-4E3A-AA4F-3C0140C88E37}" type="pres">
      <dgm:prSet presAssocID="{37ACDCD6-613E-4C4C-A26B-0A08AD496B9A}" presName="BalanceSpacing" presStyleCnt="0"/>
      <dgm:spPr/>
    </dgm:pt>
    <dgm:pt modelId="{5BD69D0B-34FA-43E4-8851-D91EA3F77178}" type="pres">
      <dgm:prSet presAssocID="{37ACDCD6-613E-4C4C-A26B-0A08AD496B9A}" presName="BalanceSpacing1" presStyleCnt="0"/>
      <dgm:spPr/>
    </dgm:pt>
    <dgm:pt modelId="{2892F6F0-2AA4-4D79-B630-27BEBD4542BE}" type="pres">
      <dgm:prSet presAssocID="{64C36A97-FBE4-487A-AC19-438A21F6E044}" presName="Accent1Text" presStyleLbl="node1" presStyleIdx="5" presStyleCnt="6"/>
      <dgm:spPr/>
    </dgm:pt>
  </dgm:ptLst>
  <dgm:cxnLst>
    <dgm:cxn modelId="{BF76E50A-9185-448D-A377-CA785FD81B38}" type="presOf" srcId="{F7316A08-2A57-449C-97DC-CD08414D5F5A}" destId="{B5F0C638-58A1-4140-A87E-9F998E338A03}" srcOrd="0" destOrd="0" presId="urn:microsoft.com/office/officeart/2008/layout/AlternatingHexagons"/>
    <dgm:cxn modelId="{D0036924-5D8A-4051-88BE-B19718E4A648}" type="presOf" srcId="{D28666BF-1D43-4ED8-81D3-C2062E4A144A}" destId="{B032E037-9801-4359-AF56-8474B5B03FB7}" srcOrd="0" destOrd="0" presId="urn:microsoft.com/office/officeart/2008/layout/AlternatingHexagons"/>
    <dgm:cxn modelId="{F11A5425-F16E-4FD2-842D-ACF32AF1C8A7}" type="presOf" srcId="{147DC2B4-EB4D-4003-94F6-0E95D9B4D8E9}" destId="{969DF79B-4BE2-4B00-8BF7-1A9EE77C0B55}" srcOrd="0" destOrd="0" presId="urn:microsoft.com/office/officeart/2008/layout/AlternatingHexagons"/>
    <dgm:cxn modelId="{D8BBE832-6901-4079-9DE5-71E4475D57CB}" type="presOf" srcId="{9B8F930A-B3F2-4CDE-8BE4-05515FA03C4F}" destId="{6EF19247-2DCB-4BE1-A797-B64258EDE632}" srcOrd="0" destOrd="0" presId="urn:microsoft.com/office/officeart/2008/layout/AlternatingHexagons"/>
    <dgm:cxn modelId="{BA85D45C-38B4-459E-9255-F57C94B39416}" type="presOf" srcId="{2AE510D8-3FFF-4D98-B408-F6C1ED1866DF}" destId="{6875AE2D-D044-4645-889E-DA7109ED6C0D}" srcOrd="0" destOrd="0" presId="urn:microsoft.com/office/officeart/2008/layout/AlternatingHexagons"/>
    <dgm:cxn modelId="{F437B448-0B70-4739-A632-D91F1F0DBA9D}" srcId="{2AE510D8-3FFF-4D98-B408-F6C1ED1866DF}" destId="{37ACDCD6-613E-4C4C-A26B-0A08AD496B9A}" srcOrd="2" destOrd="0" parTransId="{2EE764E3-3485-4A28-823F-80FCDA195178}" sibTransId="{64C36A97-FBE4-487A-AC19-438A21F6E044}"/>
    <dgm:cxn modelId="{F4EC074E-A0B2-44DF-9A79-AD00866E515F}" type="presOf" srcId="{3A2A279E-C558-4661-944B-12A5F0AF7E1B}" destId="{DE69BF2B-FEBD-4C5F-B889-43218443365B}" srcOrd="0" destOrd="0" presId="urn:microsoft.com/office/officeart/2008/layout/AlternatingHexagons"/>
    <dgm:cxn modelId="{76FF7A70-356F-43AB-9AC9-C4B8E2B94EF1}" srcId="{2AE510D8-3FFF-4D98-B408-F6C1ED1866DF}" destId="{BAE80669-689D-4C2A-829D-014BA94E0453}" srcOrd="1" destOrd="0" parTransId="{954BB16C-D33C-4167-B1EC-FB8BE3FC8F3D}" sibTransId="{F7316A08-2A57-449C-97DC-CD08414D5F5A}"/>
    <dgm:cxn modelId="{1D92DB50-A369-47C5-A4B7-4B7469757BFB}" srcId="{147DC2B4-EB4D-4003-94F6-0E95D9B4D8E9}" destId="{9B8F930A-B3F2-4CDE-8BE4-05515FA03C4F}" srcOrd="0" destOrd="0" parTransId="{55693AD0-0F73-49E5-960B-F1DFCC6EBDC6}" sibTransId="{DB1CF2D8-C768-4B74-B401-5DAD97D4F58F}"/>
    <dgm:cxn modelId="{43A8447F-AA61-4EBD-9BE4-791776957AD0}" type="presOf" srcId="{37ACDCD6-613E-4C4C-A26B-0A08AD496B9A}" destId="{F469CDA5-507E-4D53-87D6-CFC250678242}" srcOrd="0" destOrd="0" presId="urn:microsoft.com/office/officeart/2008/layout/AlternatingHexagons"/>
    <dgm:cxn modelId="{A4516C83-467C-4662-AF71-C15CEFB5C959}" srcId="{2AE510D8-3FFF-4D98-B408-F6C1ED1866DF}" destId="{147DC2B4-EB4D-4003-94F6-0E95D9B4D8E9}" srcOrd="0" destOrd="0" parTransId="{48CFAC73-EB1F-4261-9A13-846EDED0C8C9}" sibTransId="{D28666BF-1D43-4ED8-81D3-C2062E4A144A}"/>
    <dgm:cxn modelId="{8ED32C87-7642-466E-A464-F1BF3D70C327}" srcId="{BAE80669-689D-4C2A-829D-014BA94E0453}" destId="{3A2A279E-C558-4661-944B-12A5F0AF7E1B}" srcOrd="0" destOrd="0" parTransId="{F7D56444-5054-47FC-B76B-8CEE688E8C4F}" sibTransId="{27012F3B-F69F-4C8B-9306-F39EDE7F1B43}"/>
    <dgm:cxn modelId="{AD7DD1D1-B575-4B7B-A8F7-3BE7469D1B49}" type="presOf" srcId="{BAE80669-689D-4C2A-829D-014BA94E0453}" destId="{AAA92C56-6CD8-482E-9674-73A987F6073D}" srcOrd="0" destOrd="0" presId="urn:microsoft.com/office/officeart/2008/layout/AlternatingHexagons"/>
    <dgm:cxn modelId="{694900E9-7568-49F8-9282-3756F8B236D9}" type="presOf" srcId="{64C36A97-FBE4-487A-AC19-438A21F6E044}" destId="{2892F6F0-2AA4-4D79-B630-27BEBD4542BE}" srcOrd="0" destOrd="0" presId="urn:microsoft.com/office/officeart/2008/layout/AlternatingHexagons"/>
    <dgm:cxn modelId="{ABC6B100-1F68-4DB9-832C-CA5448E1EAC4}" type="presParOf" srcId="{6875AE2D-D044-4645-889E-DA7109ED6C0D}" destId="{503E378B-D60F-4EF7-B3FD-F2698A3CC59C}" srcOrd="0" destOrd="0" presId="urn:microsoft.com/office/officeart/2008/layout/AlternatingHexagons"/>
    <dgm:cxn modelId="{AC7F793F-12D5-484A-B931-7BD1A5D6448A}" type="presParOf" srcId="{503E378B-D60F-4EF7-B3FD-F2698A3CC59C}" destId="{969DF79B-4BE2-4B00-8BF7-1A9EE77C0B55}" srcOrd="0" destOrd="0" presId="urn:microsoft.com/office/officeart/2008/layout/AlternatingHexagons"/>
    <dgm:cxn modelId="{6CDD4377-1398-41CC-9912-37906541F0D7}" type="presParOf" srcId="{503E378B-D60F-4EF7-B3FD-F2698A3CC59C}" destId="{6EF19247-2DCB-4BE1-A797-B64258EDE632}" srcOrd="1" destOrd="0" presId="urn:microsoft.com/office/officeart/2008/layout/AlternatingHexagons"/>
    <dgm:cxn modelId="{D86E5E72-2B1F-4286-ACFB-7D92F7430BFF}" type="presParOf" srcId="{503E378B-D60F-4EF7-B3FD-F2698A3CC59C}" destId="{F2658890-8A1C-455B-856B-5C21B9ABF48B}" srcOrd="2" destOrd="0" presId="urn:microsoft.com/office/officeart/2008/layout/AlternatingHexagons"/>
    <dgm:cxn modelId="{C75E87A7-344A-4C26-980E-C8AF5C363903}" type="presParOf" srcId="{503E378B-D60F-4EF7-B3FD-F2698A3CC59C}" destId="{368E2F16-9F8F-4056-978D-39702EF6C0EA}" srcOrd="3" destOrd="0" presId="urn:microsoft.com/office/officeart/2008/layout/AlternatingHexagons"/>
    <dgm:cxn modelId="{16E16F75-F6F0-49F8-9A32-6EB6EE753729}" type="presParOf" srcId="{503E378B-D60F-4EF7-B3FD-F2698A3CC59C}" destId="{B032E037-9801-4359-AF56-8474B5B03FB7}" srcOrd="4" destOrd="0" presId="urn:microsoft.com/office/officeart/2008/layout/AlternatingHexagons"/>
    <dgm:cxn modelId="{5D8FBA5A-C719-4100-8D49-9ECF15AD9F99}" type="presParOf" srcId="{6875AE2D-D044-4645-889E-DA7109ED6C0D}" destId="{CB523451-31D9-4CB7-8F7D-E3177D124281}" srcOrd="1" destOrd="0" presId="urn:microsoft.com/office/officeart/2008/layout/AlternatingHexagons"/>
    <dgm:cxn modelId="{F1213CD2-115C-4CEA-BA1A-5A883F378803}" type="presParOf" srcId="{6875AE2D-D044-4645-889E-DA7109ED6C0D}" destId="{33CE0ADD-6BFD-4489-A7C5-FB0A749A71E0}" srcOrd="2" destOrd="0" presId="urn:microsoft.com/office/officeart/2008/layout/AlternatingHexagons"/>
    <dgm:cxn modelId="{E8542975-66D9-4DDD-A6B6-B759D8B5A302}" type="presParOf" srcId="{33CE0ADD-6BFD-4489-A7C5-FB0A749A71E0}" destId="{AAA92C56-6CD8-482E-9674-73A987F6073D}" srcOrd="0" destOrd="0" presId="urn:microsoft.com/office/officeart/2008/layout/AlternatingHexagons"/>
    <dgm:cxn modelId="{3198333C-32F7-4CD2-BDAC-CFAB38C8DE83}" type="presParOf" srcId="{33CE0ADD-6BFD-4489-A7C5-FB0A749A71E0}" destId="{DE69BF2B-FEBD-4C5F-B889-43218443365B}" srcOrd="1" destOrd="0" presId="urn:microsoft.com/office/officeart/2008/layout/AlternatingHexagons"/>
    <dgm:cxn modelId="{484B56E7-A4A2-4D86-836E-7757BD41A3FC}" type="presParOf" srcId="{33CE0ADD-6BFD-4489-A7C5-FB0A749A71E0}" destId="{806BC6A1-23C6-460E-A18C-B9990DA9B77A}" srcOrd="2" destOrd="0" presId="urn:microsoft.com/office/officeart/2008/layout/AlternatingHexagons"/>
    <dgm:cxn modelId="{165310EB-F079-4F4D-B69C-88EBCCAE549D}" type="presParOf" srcId="{33CE0ADD-6BFD-4489-A7C5-FB0A749A71E0}" destId="{4CC4B271-3800-4270-8BA9-814BA20744B8}" srcOrd="3" destOrd="0" presId="urn:microsoft.com/office/officeart/2008/layout/AlternatingHexagons"/>
    <dgm:cxn modelId="{DC747F8D-DED0-48D0-94CC-D38992E972F8}" type="presParOf" srcId="{33CE0ADD-6BFD-4489-A7C5-FB0A749A71E0}" destId="{B5F0C638-58A1-4140-A87E-9F998E338A03}" srcOrd="4" destOrd="0" presId="urn:microsoft.com/office/officeart/2008/layout/AlternatingHexagons"/>
    <dgm:cxn modelId="{777BD71B-41DF-45E5-A52B-C66A17756E8D}" type="presParOf" srcId="{6875AE2D-D044-4645-889E-DA7109ED6C0D}" destId="{BE28B685-1494-4884-91D1-A8D2ADCDFF40}" srcOrd="3" destOrd="0" presId="urn:microsoft.com/office/officeart/2008/layout/AlternatingHexagons"/>
    <dgm:cxn modelId="{E89316F0-A74E-4863-9E36-BCF11C081EAC}" type="presParOf" srcId="{6875AE2D-D044-4645-889E-DA7109ED6C0D}" destId="{9451B6F9-4FBE-43E3-A28F-528310B4D562}" srcOrd="4" destOrd="0" presId="urn:microsoft.com/office/officeart/2008/layout/AlternatingHexagons"/>
    <dgm:cxn modelId="{714E5ECB-2725-422C-9EA1-869C483F7183}" type="presParOf" srcId="{9451B6F9-4FBE-43E3-A28F-528310B4D562}" destId="{F469CDA5-507E-4D53-87D6-CFC250678242}" srcOrd="0" destOrd="0" presId="urn:microsoft.com/office/officeart/2008/layout/AlternatingHexagons"/>
    <dgm:cxn modelId="{7BFD994D-5BAD-4C97-81CF-03E3B2022728}" type="presParOf" srcId="{9451B6F9-4FBE-43E3-A28F-528310B4D562}" destId="{86B4C06A-9A9F-4C66-A519-3FAC9EF240D2}" srcOrd="1" destOrd="0" presId="urn:microsoft.com/office/officeart/2008/layout/AlternatingHexagons"/>
    <dgm:cxn modelId="{32C5B46F-C581-4E93-B60F-5F781203556B}" type="presParOf" srcId="{9451B6F9-4FBE-43E3-A28F-528310B4D562}" destId="{9193F075-EEC0-4E3A-AA4F-3C0140C88E37}" srcOrd="2" destOrd="0" presId="urn:microsoft.com/office/officeart/2008/layout/AlternatingHexagons"/>
    <dgm:cxn modelId="{5E8D30AA-9A0A-4F6F-9DAD-68A72EBCD53B}" type="presParOf" srcId="{9451B6F9-4FBE-43E3-A28F-528310B4D562}" destId="{5BD69D0B-34FA-43E4-8851-D91EA3F77178}" srcOrd="3" destOrd="0" presId="urn:microsoft.com/office/officeart/2008/layout/AlternatingHexagons"/>
    <dgm:cxn modelId="{031F474C-10E4-4FEF-929D-DD29771B657E}" type="presParOf" srcId="{9451B6F9-4FBE-43E3-A28F-528310B4D562}" destId="{2892F6F0-2AA4-4D79-B630-27BEBD4542BE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67920E-1E2C-4F76-B60F-1029FFEA917B}">
      <dsp:nvSpPr>
        <dsp:cNvPr id="0" name=""/>
        <dsp:cNvSpPr/>
      </dsp:nvSpPr>
      <dsp:spPr>
        <a:xfrm>
          <a:off x="1741132" y="1789"/>
          <a:ext cx="1953704" cy="1953704"/>
        </a:xfrm>
        <a:prstGeom prst="ellipse">
          <a:avLst/>
        </a:prstGeom>
        <a:solidFill>
          <a:schemeClr val="accent3">
            <a:lumMod val="75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3300" kern="1200" dirty="0">
              <a:solidFill>
                <a:schemeClr val="bg1"/>
              </a:solidFill>
            </a:rPr>
            <a:t>군인</a:t>
          </a:r>
        </a:p>
      </dsp:txBody>
      <dsp:txXfrm>
        <a:off x="2027245" y="287902"/>
        <a:ext cx="1381478" cy="1381478"/>
      </dsp:txXfrm>
    </dsp:sp>
    <dsp:sp modelId="{AA90CCEF-A4E1-487E-9296-712BDC37C420}">
      <dsp:nvSpPr>
        <dsp:cNvPr id="0" name=""/>
        <dsp:cNvSpPr/>
      </dsp:nvSpPr>
      <dsp:spPr>
        <a:xfrm>
          <a:off x="2151410" y="2114134"/>
          <a:ext cx="1133148" cy="1133148"/>
        </a:xfrm>
        <a:prstGeom prst="mathPl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900" kern="1200"/>
        </a:p>
      </dsp:txBody>
      <dsp:txXfrm>
        <a:off x="2301609" y="2547450"/>
        <a:ext cx="832750" cy="266516"/>
      </dsp:txXfrm>
    </dsp:sp>
    <dsp:sp modelId="{856B42E1-CF6E-4AAA-8FC9-F1F59B6DB688}">
      <dsp:nvSpPr>
        <dsp:cNvPr id="0" name=""/>
        <dsp:cNvSpPr/>
      </dsp:nvSpPr>
      <dsp:spPr>
        <a:xfrm>
          <a:off x="1741132" y="3405923"/>
          <a:ext cx="1953704" cy="1953704"/>
        </a:xfrm>
        <a:prstGeom prst="ellipse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3300" kern="1200" dirty="0"/>
            <a:t>가치관</a:t>
          </a:r>
        </a:p>
      </dsp:txBody>
      <dsp:txXfrm>
        <a:off x="2027245" y="3692036"/>
        <a:ext cx="1381478" cy="1381478"/>
      </dsp:txXfrm>
    </dsp:sp>
    <dsp:sp modelId="{EC60BDE1-B363-48F5-ADF2-203CC3884A13}">
      <dsp:nvSpPr>
        <dsp:cNvPr id="0" name=""/>
        <dsp:cNvSpPr/>
      </dsp:nvSpPr>
      <dsp:spPr>
        <a:xfrm>
          <a:off x="3987892" y="2317319"/>
          <a:ext cx="621277" cy="72677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2001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2700" kern="1200"/>
        </a:p>
      </dsp:txBody>
      <dsp:txXfrm>
        <a:off x="3987892" y="2462674"/>
        <a:ext cx="434894" cy="436067"/>
      </dsp:txXfrm>
    </dsp:sp>
    <dsp:sp modelId="{29AD5B16-D7F1-4A21-B0D2-81191783D3D3}">
      <dsp:nvSpPr>
        <dsp:cNvPr id="0" name=""/>
        <dsp:cNvSpPr/>
      </dsp:nvSpPr>
      <dsp:spPr>
        <a:xfrm>
          <a:off x="4867059" y="727004"/>
          <a:ext cx="3907408" cy="3907408"/>
        </a:xfrm>
        <a:prstGeom prst="ellipse">
          <a:avLst/>
        </a:prstGeom>
        <a:solidFill>
          <a:schemeClr val="accent3">
            <a:lumMod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200" kern="1200" dirty="0"/>
            <a:t>군이 어떤 가치를 수행하고 있으며 이를 위하여 군인은 어떠한 사고와 행동을 </a:t>
          </a:r>
          <a:r>
            <a:rPr lang="ko-KR" altLang="en-US" sz="2200" kern="1200" dirty="0" err="1"/>
            <a:t>해야하는가</a:t>
          </a:r>
          <a:r>
            <a:rPr lang="ko-KR" altLang="en-US" sz="2200" kern="1200" dirty="0"/>
            <a:t> 하는 공통적</a:t>
          </a:r>
          <a:r>
            <a:rPr lang="en-US" altLang="ko-KR" sz="2200" kern="1200" dirty="0"/>
            <a:t>, </a:t>
          </a:r>
          <a:r>
            <a:rPr lang="ko-KR" altLang="en-US" sz="2200" kern="1200" dirty="0"/>
            <a:t>집단적 믿음 체계를 의미</a:t>
          </a:r>
          <a:r>
            <a:rPr lang="en-US" altLang="ko-KR" sz="2200" kern="1200" dirty="0"/>
            <a:t>.</a:t>
          </a:r>
        </a:p>
      </dsp:txBody>
      <dsp:txXfrm>
        <a:off x="5439286" y="1299231"/>
        <a:ext cx="2762954" cy="27629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9DF79B-4BE2-4B00-8BF7-1A9EE77C0B55}">
      <dsp:nvSpPr>
        <dsp:cNvPr id="0" name=""/>
        <dsp:cNvSpPr/>
      </dsp:nvSpPr>
      <dsp:spPr>
        <a:xfrm rot="5400000">
          <a:off x="4735561" y="111313"/>
          <a:ext cx="1675931" cy="1458060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2800" kern="1200" dirty="0"/>
            <a:t>충성</a:t>
          </a:r>
        </a:p>
      </dsp:txBody>
      <dsp:txXfrm rot="-5400000">
        <a:off x="5071710" y="263544"/>
        <a:ext cx="1003632" cy="1153599"/>
      </dsp:txXfrm>
    </dsp:sp>
    <dsp:sp modelId="{6EF19247-2DCB-4BE1-A797-B64258EDE632}">
      <dsp:nvSpPr>
        <dsp:cNvPr id="0" name=""/>
        <dsp:cNvSpPr/>
      </dsp:nvSpPr>
      <dsp:spPr>
        <a:xfrm>
          <a:off x="7109208" y="440362"/>
          <a:ext cx="1870339" cy="10055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1800" kern="1200" dirty="0"/>
        </a:p>
      </dsp:txBody>
      <dsp:txXfrm>
        <a:off x="7109208" y="440362"/>
        <a:ext cx="1870339" cy="1005558"/>
      </dsp:txXfrm>
    </dsp:sp>
    <dsp:sp modelId="{B032E037-9801-4359-AF56-8474B5B03FB7}">
      <dsp:nvSpPr>
        <dsp:cNvPr id="0" name=""/>
        <dsp:cNvSpPr/>
      </dsp:nvSpPr>
      <dsp:spPr>
        <a:xfrm rot="5400000">
          <a:off x="3160856" y="111313"/>
          <a:ext cx="1675931" cy="1458060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275703"/>
            <a:satOff val="5161"/>
            <a:lumOff val="-31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3600" kern="1200"/>
        </a:p>
      </dsp:txBody>
      <dsp:txXfrm rot="-5400000">
        <a:off x="3497005" y="263544"/>
        <a:ext cx="1003632" cy="1153599"/>
      </dsp:txXfrm>
    </dsp:sp>
    <dsp:sp modelId="{AAA92C56-6CD8-482E-9674-73A987F6073D}">
      <dsp:nvSpPr>
        <dsp:cNvPr id="0" name=""/>
        <dsp:cNvSpPr/>
      </dsp:nvSpPr>
      <dsp:spPr>
        <a:xfrm rot="5400000">
          <a:off x="2326177" y="1533843"/>
          <a:ext cx="1675931" cy="1458060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551407"/>
            <a:satOff val="10323"/>
            <a:lumOff val="-62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/>
            <a:t>애국애족   정신</a:t>
          </a:r>
        </a:p>
      </dsp:txBody>
      <dsp:txXfrm rot="-5400000">
        <a:off x="2662326" y="1686074"/>
        <a:ext cx="1003632" cy="1153599"/>
      </dsp:txXfrm>
    </dsp:sp>
    <dsp:sp modelId="{DE69BF2B-FEBD-4C5F-B889-43218443365B}">
      <dsp:nvSpPr>
        <dsp:cNvPr id="0" name=""/>
        <dsp:cNvSpPr/>
      </dsp:nvSpPr>
      <dsp:spPr>
        <a:xfrm>
          <a:off x="2700437" y="364831"/>
          <a:ext cx="1810005" cy="10055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r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3200" kern="1200" dirty="0"/>
            <a:t>명예</a:t>
          </a:r>
        </a:p>
      </dsp:txBody>
      <dsp:txXfrm>
        <a:off x="2700437" y="364831"/>
        <a:ext cx="1810005" cy="1005558"/>
      </dsp:txXfrm>
    </dsp:sp>
    <dsp:sp modelId="{B5F0C638-58A1-4140-A87E-9F998E338A03}">
      <dsp:nvSpPr>
        <dsp:cNvPr id="0" name=""/>
        <dsp:cNvSpPr/>
      </dsp:nvSpPr>
      <dsp:spPr>
        <a:xfrm rot="5400000">
          <a:off x="5528470" y="1542407"/>
          <a:ext cx="1675931" cy="1458060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827110"/>
            <a:satOff val="15484"/>
            <a:lumOff val="-94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3600" kern="1200"/>
        </a:p>
      </dsp:txBody>
      <dsp:txXfrm rot="-5400000">
        <a:off x="5864619" y="1694638"/>
        <a:ext cx="1003632" cy="1153599"/>
      </dsp:txXfrm>
    </dsp:sp>
    <dsp:sp modelId="{F469CDA5-507E-4D53-87D6-CFC250678242}">
      <dsp:nvSpPr>
        <dsp:cNvPr id="0" name=""/>
        <dsp:cNvSpPr/>
      </dsp:nvSpPr>
      <dsp:spPr>
        <a:xfrm rot="5400000">
          <a:off x="4735561" y="2971953"/>
          <a:ext cx="1675931" cy="1426901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1102814"/>
            <a:satOff val="20646"/>
            <a:lumOff val="-125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1800" kern="1200" dirty="0" err="1"/>
            <a:t>필승의신념</a:t>
          </a:r>
          <a:endParaRPr lang="ko-KR" altLang="en-US" sz="1800" kern="1200" dirty="0"/>
        </a:p>
      </dsp:txBody>
      <dsp:txXfrm rot="-5400000">
        <a:off x="5080224" y="3106007"/>
        <a:ext cx="986605" cy="1158793"/>
      </dsp:txXfrm>
    </dsp:sp>
    <dsp:sp modelId="{86B4C06A-9A9F-4C66-A519-3FAC9EF240D2}">
      <dsp:nvSpPr>
        <dsp:cNvPr id="0" name=""/>
        <dsp:cNvSpPr/>
      </dsp:nvSpPr>
      <dsp:spPr>
        <a:xfrm>
          <a:off x="230531" y="1358018"/>
          <a:ext cx="1870339" cy="10055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92F6F0-2AA4-4D79-B630-27BEBD4542BE}">
      <dsp:nvSpPr>
        <dsp:cNvPr id="0" name=""/>
        <dsp:cNvSpPr/>
      </dsp:nvSpPr>
      <dsp:spPr>
        <a:xfrm rot="5400000">
          <a:off x="3160856" y="2956374"/>
          <a:ext cx="1675931" cy="1458060"/>
        </a:xfrm>
        <a:prstGeom prst="hexagon">
          <a:avLst>
            <a:gd name="adj" fmla="val 25000"/>
            <a:gd name="vf" fmla="val 115470"/>
          </a:avLst>
        </a:prstGeom>
        <a:solidFill>
          <a:schemeClr val="accent2">
            <a:hueOff val="1378517"/>
            <a:satOff val="25807"/>
            <a:lumOff val="-156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3600" kern="1200"/>
        </a:p>
      </dsp:txBody>
      <dsp:txXfrm rot="-5400000">
        <a:off x="3497005" y="3108605"/>
        <a:ext cx="1003632" cy="11535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E61A57-34B3-455D-997F-D1E8D5254C2E}" type="datetimeFigureOut">
              <a:rPr lang="ko-KR" altLang="en-US" smtClean="0"/>
              <a:t>2018-10-04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7EC4FDA-C3D1-4D3B-AEB1-ADFEE2F3F9CF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1406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61A57-34B3-455D-997F-D1E8D5254C2E}" type="datetimeFigureOut">
              <a:rPr lang="ko-KR" altLang="en-US" smtClean="0"/>
              <a:t>2018-10-04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C4FDA-C3D1-4D3B-AEB1-ADFEE2F3F9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3338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61A57-34B3-455D-997F-D1E8D5254C2E}" type="datetimeFigureOut">
              <a:rPr lang="ko-KR" altLang="en-US" smtClean="0"/>
              <a:t>2018-10-04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C4FDA-C3D1-4D3B-AEB1-ADFEE2F3F9CF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5186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61A57-34B3-455D-997F-D1E8D5254C2E}" type="datetimeFigureOut">
              <a:rPr lang="ko-KR" altLang="en-US" smtClean="0"/>
              <a:t>2018-10-04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C4FDA-C3D1-4D3B-AEB1-ADFEE2F3F9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9546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61A57-34B3-455D-997F-D1E8D5254C2E}" type="datetimeFigureOut">
              <a:rPr lang="ko-KR" altLang="en-US" smtClean="0"/>
              <a:t>2018-10-04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C4FDA-C3D1-4D3B-AEB1-ADFEE2F3F9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1827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61A57-34B3-455D-997F-D1E8D5254C2E}" type="datetimeFigureOut">
              <a:rPr lang="ko-KR" altLang="en-US" smtClean="0"/>
              <a:t>2018-10-04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C4FDA-C3D1-4D3B-AEB1-ADFEE2F3F9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6040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61A57-34B3-455D-997F-D1E8D5254C2E}" type="datetimeFigureOut">
              <a:rPr lang="ko-KR" altLang="en-US" smtClean="0"/>
              <a:t>2018-10-04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C4FDA-C3D1-4D3B-AEB1-ADFEE2F3F9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3016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61A57-34B3-455D-997F-D1E8D5254C2E}" type="datetimeFigureOut">
              <a:rPr lang="ko-KR" altLang="en-US" smtClean="0"/>
              <a:t>2018-10-04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C4FDA-C3D1-4D3B-AEB1-ADFEE2F3F9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8567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61A57-34B3-455D-997F-D1E8D5254C2E}" type="datetimeFigureOut">
              <a:rPr lang="ko-KR" altLang="en-US" smtClean="0"/>
              <a:t>2018-10-04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C4FDA-C3D1-4D3B-AEB1-ADFEE2F3F9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0997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61A57-34B3-455D-997F-D1E8D5254C2E}" type="datetimeFigureOut">
              <a:rPr lang="ko-KR" altLang="en-US" smtClean="0"/>
              <a:t>2018-10-04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C4FDA-C3D1-4D3B-AEB1-ADFEE2F3F9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4369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61A57-34B3-455D-997F-D1E8D5254C2E}" type="datetimeFigureOut">
              <a:rPr lang="ko-KR" altLang="en-US" smtClean="0"/>
              <a:t>2018-10-04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C4FDA-C3D1-4D3B-AEB1-ADFEE2F3F9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6552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B6E61A57-34B3-455D-997F-D1E8D5254C2E}" type="datetimeFigureOut">
              <a:rPr lang="ko-KR" altLang="en-US" smtClean="0"/>
              <a:t>2018-10-04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27EC4FDA-C3D1-4D3B-AEB1-ADFEE2F3F9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2291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1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B02041-7578-4D86-AD40-348E283C455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군인의 가치관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9515495-DE1E-4D35-A756-3FB551DD6E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26162" y="6073389"/>
            <a:ext cx="3369276" cy="516881"/>
          </a:xfrm>
        </p:spPr>
        <p:txBody>
          <a:bodyPr/>
          <a:lstStyle/>
          <a:p>
            <a:r>
              <a:rPr lang="en-US" altLang="ko-KR" sz="2800" dirty="0"/>
              <a:t>443 </a:t>
            </a:r>
            <a:r>
              <a:rPr lang="ko-KR" altLang="en-US" sz="2800" dirty="0"/>
              <a:t>조용석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BCA6003-508F-4F07-90B8-47C594DBDF7B}"/>
              </a:ext>
            </a:extLst>
          </p:cNvPr>
          <p:cNvSpPr txBox="1"/>
          <p:nvPr/>
        </p:nvSpPr>
        <p:spPr>
          <a:xfrm>
            <a:off x="7182035" y="3808456"/>
            <a:ext cx="24324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bg1"/>
                </a:solidFill>
              </a:rPr>
              <a:t>정신교육 과제 </a:t>
            </a:r>
            <a:r>
              <a:rPr lang="en-US" altLang="ko-KR" dirty="0">
                <a:solidFill>
                  <a:schemeClr val="bg1"/>
                </a:solidFill>
              </a:rPr>
              <a:t>16</a:t>
            </a:r>
            <a:r>
              <a:rPr lang="ko-KR" altLang="en-US" dirty="0">
                <a:solidFill>
                  <a:schemeClr val="bg1"/>
                </a:solidFill>
              </a:rPr>
              <a:t>과</a:t>
            </a:r>
          </a:p>
        </p:txBody>
      </p:sp>
    </p:spTree>
    <p:extLst>
      <p:ext uri="{BB962C8B-B14F-4D97-AF65-F5344CB8AC3E}">
        <p14:creationId xmlns:p14="http://schemas.microsoft.com/office/powerpoint/2010/main" val="22236916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BE37F68-5020-465F-A157-BCCDA7C6C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가치관이란</a:t>
            </a:r>
            <a:r>
              <a:rPr lang="en-US" altLang="ko-KR" dirty="0">
                <a:solidFill>
                  <a:schemeClr val="accent3">
                    <a:lumMod val="75000"/>
                  </a:schemeClr>
                </a:solidFill>
              </a:rPr>
              <a:t>?</a:t>
            </a:r>
            <a:endParaRPr lang="ko-KR" altLang="en-US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D04E2ED-0A76-478B-80B2-407E0D870B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어떤 특정한 목적이나 행동방식이 다른 것 보다 상대적으로 더 옳거나 </a:t>
            </a:r>
            <a:r>
              <a:rPr lang="ko-KR" altLang="en-US" dirty="0" err="1">
                <a:solidFill>
                  <a:schemeClr val="accent3">
                    <a:lumMod val="75000"/>
                  </a:schemeClr>
                </a:solidFill>
              </a:rPr>
              <a:t>좋다거나</a:t>
            </a:r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 바람직하다는 개인의 신념</a:t>
            </a:r>
            <a:r>
              <a:rPr lang="en-US" altLang="ko-KR" dirty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ko-KR" altLang="en-US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1753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>
            <a:extLst>
              <a:ext uri="{FF2B5EF4-FFF2-40B4-BE49-F238E27FC236}">
                <a16:creationId xmlns:a16="http://schemas.microsoft.com/office/drawing/2014/main" id="{01E642D4-A808-4AE3-9136-050D8D6F8C2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7851621"/>
              </p:ext>
            </p:extLst>
          </p:nvPr>
        </p:nvGraphicFramePr>
        <p:xfrm>
          <a:off x="838200" y="815546"/>
          <a:ext cx="10515600" cy="53614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179939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0540840-DB58-4C8B-BF7C-F41D916FD8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1985" y="388241"/>
            <a:ext cx="10515600" cy="1325563"/>
          </a:xfrm>
        </p:spPr>
        <p:txBody>
          <a:bodyPr/>
          <a:lstStyle/>
          <a:p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군인으로서 갖추어야할 가치관</a:t>
            </a:r>
          </a:p>
        </p:txBody>
      </p:sp>
      <p:graphicFrame>
        <p:nvGraphicFramePr>
          <p:cNvPr id="6" name="내용 개체 틀 5">
            <a:extLst>
              <a:ext uri="{FF2B5EF4-FFF2-40B4-BE49-F238E27FC236}">
                <a16:creationId xmlns:a16="http://schemas.microsoft.com/office/drawing/2014/main" id="{6F9D7C4B-76B7-4A87-B7C1-BFE1D5625D8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7437696"/>
              </p:ext>
            </p:extLst>
          </p:nvPr>
        </p:nvGraphicFramePr>
        <p:xfrm>
          <a:off x="1273205" y="1763481"/>
          <a:ext cx="10400930" cy="45257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FDCB4AD5-827C-4B9E-ACD9-8338760433D2}"/>
              </a:ext>
            </a:extLst>
          </p:cNvPr>
          <p:cNvSpPr txBox="1"/>
          <p:nvPr/>
        </p:nvSpPr>
        <p:spPr>
          <a:xfrm>
            <a:off x="7173555" y="3733967"/>
            <a:ext cx="11780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/>
              <a:t>용기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E7447D7-9F48-4353-A52B-F633C15CE07C}"/>
              </a:ext>
            </a:extLst>
          </p:cNvPr>
          <p:cNvSpPr txBox="1"/>
          <p:nvPr/>
        </p:nvSpPr>
        <p:spPr>
          <a:xfrm>
            <a:off x="4768108" y="5160646"/>
            <a:ext cx="1425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임전무퇴</a:t>
            </a:r>
            <a:endParaRPr lang="en-US" altLang="ko-KR" dirty="0"/>
          </a:p>
          <a:p>
            <a:r>
              <a:rPr lang="ko-KR" altLang="en-US" dirty="0"/>
              <a:t>   기상</a:t>
            </a:r>
          </a:p>
        </p:txBody>
      </p:sp>
    </p:spTree>
    <p:extLst>
      <p:ext uri="{BB962C8B-B14F-4D97-AF65-F5344CB8AC3E}">
        <p14:creationId xmlns:p14="http://schemas.microsoft.com/office/powerpoint/2010/main" val="16317975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1AD809D-7A68-4CFB-ADF2-0174A146E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명예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9A097FE-821F-4AC2-95E0-986A747DB8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세상에 널리 인정받아 얻은 좋은 평판이나 이름</a:t>
            </a:r>
            <a:r>
              <a:rPr lang="en-US" altLang="ko-KR" dirty="0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endParaRPr lang="en-US" altLang="ko-KR" dirty="0">
              <a:solidFill>
                <a:schemeClr val="accent3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군인은 승리를 위해 전장에서 싸우다 죽는 것을 최고의 명예라고 </a:t>
            </a:r>
            <a:r>
              <a:rPr lang="ko-KR" altLang="en-US" dirty="0" err="1">
                <a:solidFill>
                  <a:schemeClr val="accent3">
                    <a:lumMod val="75000"/>
                  </a:schemeClr>
                </a:solidFill>
              </a:rPr>
              <a:t>생각하여야함</a:t>
            </a:r>
            <a:r>
              <a:rPr lang="en-US" altLang="ko-KR" dirty="0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endParaRPr lang="ko-KR" altLang="en-US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612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53000AE-190B-4C37-A5DD-AA0BEAFF5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181" y="369903"/>
            <a:ext cx="9875520" cy="1356360"/>
          </a:xfrm>
        </p:spPr>
        <p:txBody>
          <a:bodyPr/>
          <a:lstStyle/>
          <a:p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충성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670FAF0-C9F2-480B-87F6-DA8F0ED7C1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08670"/>
            <a:ext cx="10515600" cy="476829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ko-KR" altLang="en-US" sz="3600" dirty="0">
                <a:solidFill>
                  <a:schemeClr val="accent3">
                    <a:lumMod val="75000"/>
                  </a:schemeClr>
                </a:solidFill>
              </a:rPr>
              <a:t>진실된 마음으로 자신의 정성을 다하는 것</a:t>
            </a:r>
            <a:r>
              <a:rPr lang="en-US" altLang="ko-KR" sz="3600" dirty="0">
                <a:solidFill>
                  <a:schemeClr val="accent3">
                    <a:lumMod val="75000"/>
                  </a:schemeClr>
                </a:solidFill>
              </a:rPr>
              <a:t>. </a:t>
            </a:r>
          </a:p>
          <a:p>
            <a:pPr marL="514350" indent="-514350">
              <a:buAutoNum type="arabicPeriod"/>
            </a:pPr>
            <a:endParaRPr lang="en-US" altLang="ko-KR" sz="2400" dirty="0">
              <a:solidFill>
                <a:schemeClr val="accent3">
                  <a:lumMod val="75000"/>
                </a:schemeClr>
              </a:solidFill>
            </a:endParaRPr>
          </a:p>
          <a:p>
            <a:pPr marL="514350" indent="-514350">
              <a:buAutoNum type="arabicPeriod"/>
            </a:pPr>
            <a:r>
              <a:rPr lang="ko-KR" altLang="en-US" sz="2400" dirty="0">
                <a:solidFill>
                  <a:schemeClr val="accent3">
                    <a:lumMod val="75000"/>
                  </a:schemeClr>
                </a:solidFill>
              </a:rPr>
              <a:t>자기자신에 대한 충성</a:t>
            </a:r>
            <a:r>
              <a:rPr lang="en-US" altLang="ko-KR" sz="2400" dirty="0">
                <a:solidFill>
                  <a:schemeClr val="accent3">
                    <a:lumMod val="75000"/>
                  </a:schemeClr>
                </a:solidFill>
              </a:rPr>
              <a:t>- </a:t>
            </a:r>
            <a:r>
              <a:rPr lang="ko-KR" altLang="en-US" sz="2400" dirty="0">
                <a:solidFill>
                  <a:schemeClr val="accent3">
                    <a:lumMod val="75000"/>
                  </a:schemeClr>
                </a:solidFill>
              </a:rPr>
              <a:t>자기 스스로에게 보다 진실하고 엄격하며 자신의 언행을 일치시키기 위해 성심을 다하는 것</a:t>
            </a:r>
            <a:r>
              <a:rPr lang="en-US" altLang="ko-KR" sz="2400" dirty="0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  <a:p>
            <a:pPr marL="514350" indent="-514350">
              <a:buAutoNum type="arabicPeriod"/>
            </a:pPr>
            <a:endParaRPr lang="en-US" altLang="ko-KR" sz="2400" dirty="0">
              <a:solidFill>
                <a:schemeClr val="accent3">
                  <a:lumMod val="75000"/>
                </a:schemeClr>
              </a:solidFill>
            </a:endParaRPr>
          </a:p>
          <a:p>
            <a:pPr marL="514350" indent="-514350">
              <a:buAutoNum type="arabicPeriod"/>
            </a:pPr>
            <a:r>
              <a:rPr lang="ko-KR" altLang="en-US" sz="2400" dirty="0">
                <a:solidFill>
                  <a:schemeClr val="accent3">
                    <a:lumMod val="75000"/>
                  </a:schemeClr>
                </a:solidFill>
              </a:rPr>
              <a:t>상관에 대한 충성 </a:t>
            </a:r>
            <a:r>
              <a:rPr lang="en-US" altLang="ko-KR" sz="2400" dirty="0">
                <a:solidFill>
                  <a:schemeClr val="accent3">
                    <a:lumMod val="75000"/>
                  </a:schemeClr>
                </a:solidFill>
              </a:rPr>
              <a:t>– </a:t>
            </a:r>
            <a:r>
              <a:rPr lang="ko-KR" altLang="en-US" sz="2400" dirty="0">
                <a:solidFill>
                  <a:schemeClr val="accent3">
                    <a:lumMod val="75000"/>
                  </a:schemeClr>
                </a:solidFill>
              </a:rPr>
              <a:t>명령에 대한 복종은 물론 자기에게 부여된 임무를 성공적으로 수행하면서 진심으로 상관을 받들며 자신의 언행으로 상관의 권위와 위신이 실추되지 않도록 하는 것</a:t>
            </a:r>
            <a:r>
              <a:rPr lang="en-US" altLang="ko-KR" sz="2400" dirty="0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  <a:p>
            <a:pPr marL="514350" indent="-514350">
              <a:buAutoNum type="arabicPeriod"/>
            </a:pPr>
            <a:endParaRPr lang="en-US" altLang="ko-KR" sz="2400" dirty="0">
              <a:solidFill>
                <a:schemeClr val="accent3">
                  <a:lumMod val="75000"/>
                </a:schemeClr>
              </a:solidFill>
            </a:endParaRPr>
          </a:p>
          <a:p>
            <a:pPr marL="514350" indent="-514350">
              <a:buAutoNum type="arabicPeriod"/>
            </a:pPr>
            <a:r>
              <a:rPr lang="ko-KR" altLang="en-US" sz="2400" dirty="0">
                <a:solidFill>
                  <a:schemeClr val="accent3">
                    <a:lumMod val="75000"/>
                  </a:schemeClr>
                </a:solidFill>
              </a:rPr>
              <a:t>국가에 대한 충성</a:t>
            </a:r>
            <a:r>
              <a:rPr lang="en-US" altLang="ko-KR" sz="2400" dirty="0">
                <a:solidFill>
                  <a:schemeClr val="accent3">
                    <a:lumMod val="75000"/>
                  </a:schemeClr>
                </a:solidFill>
              </a:rPr>
              <a:t> – </a:t>
            </a:r>
            <a:r>
              <a:rPr lang="ko-KR" altLang="en-US" sz="2400" dirty="0">
                <a:solidFill>
                  <a:schemeClr val="accent3">
                    <a:lumMod val="75000"/>
                  </a:schemeClr>
                </a:solidFill>
              </a:rPr>
              <a:t>자신의 모든 것</a:t>
            </a:r>
            <a:r>
              <a:rPr lang="en-US" altLang="ko-KR" sz="2400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ko-KR" altLang="en-US" sz="2400" dirty="0">
                <a:solidFill>
                  <a:schemeClr val="accent3">
                    <a:lumMod val="75000"/>
                  </a:schemeClr>
                </a:solidFill>
              </a:rPr>
              <a:t>심지어 목숨까지도 바쳐 국가와 국민을 위해 헌신하는 희생정신</a:t>
            </a:r>
            <a:endParaRPr lang="en-US" altLang="ko-KR" sz="24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92551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AF1D9AB-10A1-4BAA-A10F-34B86EF8B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용기</a:t>
            </a:r>
            <a:r>
              <a:rPr lang="en-US" altLang="ko-KR" dirty="0">
                <a:solidFill>
                  <a:schemeClr val="accent3">
                    <a:lumMod val="75000"/>
                  </a:schemeClr>
                </a:solidFill>
              </a:rPr>
              <a:t>	</a:t>
            </a:r>
            <a:endParaRPr lang="ko-KR" altLang="en-US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3995E91-D447-4D79-9822-5B874D7E9B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씩씩하고 굳센 기운</a:t>
            </a:r>
            <a:r>
              <a:rPr lang="en-US" altLang="ko-KR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사물을 겁내지 않는 기개</a:t>
            </a:r>
            <a:endParaRPr lang="en-US" altLang="ko-KR" dirty="0">
              <a:solidFill>
                <a:schemeClr val="accent3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ko-KR" dirty="0">
              <a:solidFill>
                <a:schemeClr val="accent3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군인에게 있어 용기는 명령과 규율 아래서 </a:t>
            </a:r>
            <a:r>
              <a:rPr lang="ko-KR" altLang="en-US" dirty="0" err="1">
                <a:solidFill>
                  <a:schemeClr val="accent3">
                    <a:lumMod val="75000"/>
                  </a:schemeClr>
                </a:solidFill>
              </a:rPr>
              <a:t>발휘되어야하며</a:t>
            </a:r>
            <a:r>
              <a:rPr lang="en-US" altLang="ko-KR" dirty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죽음을 </a:t>
            </a:r>
            <a:r>
              <a:rPr lang="ko-KR" altLang="en-US" dirty="0" err="1">
                <a:solidFill>
                  <a:schemeClr val="accent3">
                    <a:lumMod val="75000"/>
                  </a:schemeClr>
                </a:solidFill>
              </a:rPr>
              <a:t>무릎쓰고</a:t>
            </a:r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 자기의 책임 또는 목표를 달성하는 것에서 참된 가치를 발휘함</a:t>
            </a:r>
            <a:r>
              <a:rPr lang="en-US" altLang="ko-KR" dirty="0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endParaRPr lang="en-US" altLang="ko-KR" dirty="0">
              <a:solidFill>
                <a:schemeClr val="accent3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ko-KR" altLang="en-US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2200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ABD31C2-656B-4280-932A-7CC048367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필승의 신념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D2CEED0-D93B-4515-8F16-ED85F34EC5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기필코 </a:t>
            </a:r>
            <a:r>
              <a:rPr lang="ko-KR" altLang="en-US" dirty="0" err="1">
                <a:solidFill>
                  <a:schemeClr val="accent3">
                    <a:lumMod val="75000"/>
                  </a:schemeClr>
                </a:solidFill>
              </a:rPr>
              <a:t>이겨야한다는</a:t>
            </a:r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 굳은 결의와 반드시 이길 수 있다는 신념</a:t>
            </a:r>
            <a:r>
              <a:rPr lang="en-US" altLang="ko-KR" dirty="0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endParaRPr lang="en-US" altLang="ko-KR" dirty="0">
              <a:solidFill>
                <a:schemeClr val="accent3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이러한 필승의 신념은 실전과 같은 훈련과 완벽한 전투준비태세로 전쟁에 대한 만반의 준비가 되었을 때만 기대할 수 있음</a:t>
            </a:r>
            <a:r>
              <a:rPr lang="en-US" altLang="ko-KR" dirty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ko-KR" altLang="en-US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3948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92DBB2-F5BE-4B16-9371-E65524F5A3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임전무퇴의 기상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AFDE1F9-7834-4235-943A-BCD53D2AB6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싸움마당에 다다르면 두려움이 </a:t>
            </a:r>
            <a:r>
              <a:rPr lang="ko-KR" altLang="en-US" dirty="0" err="1">
                <a:solidFill>
                  <a:schemeClr val="accent3">
                    <a:lumMod val="75000"/>
                  </a:schemeClr>
                </a:solidFill>
              </a:rPr>
              <a:t>없어야함</a:t>
            </a:r>
            <a:r>
              <a:rPr lang="en-US" altLang="ko-KR" dirty="0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endParaRPr lang="en-US" altLang="ko-KR" dirty="0">
              <a:solidFill>
                <a:schemeClr val="accent3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ko-KR" altLang="en-US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A783BB4-5305-4601-9AAB-B2928030FE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7423" y="2923917"/>
            <a:ext cx="4430836" cy="2941424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0FA6149A-7B40-4269-BD59-67A847B43F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649" y="2923917"/>
            <a:ext cx="4388222" cy="2941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2516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D4E7134-B390-4011-A7EE-4822217A6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애국애족의 정신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F4B4926-7659-4BBD-9683-99AD41CE1C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조국과 민족에 대한 사랑</a:t>
            </a:r>
            <a:r>
              <a:rPr lang="en-US" altLang="ko-KR" dirty="0">
                <a:solidFill>
                  <a:schemeClr val="accent3">
                    <a:lumMod val="75000"/>
                  </a:schemeClr>
                </a:solidFill>
              </a:rPr>
              <a:t>. </a:t>
            </a:r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조국의 발전과 번영을 위해 뜨겁게 심장을 불태우고 고군분투하는 열정과 헌신이 곧 조국애임</a:t>
            </a:r>
            <a:r>
              <a:rPr lang="en-US" altLang="ko-KR" dirty="0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473617F-C601-4262-A530-AD990E7FC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119052"/>
            <a:ext cx="3904734" cy="2814792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782EC982-747D-473C-8079-45482BE36C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210" y="3119052"/>
            <a:ext cx="4264410" cy="2814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6784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817F1C-4A9F-464C-92D2-2310E5A4E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전사적 기질을 갖춘 군인이 되자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4CF6050-7137-4DBF-92D2-54364EEF3F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인간의 가치관은 인고의 과정을 통해서 형성됨</a:t>
            </a:r>
            <a:r>
              <a:rPr lang="en-US" altLang="ko-KR" dirty="0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endParaRPr lang="en-US" altLang="ko-KR" dirty="0">
              <a:solidFill>
                <a:schemeClr val="accent3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군인은 자기 중심이 아닌 국가와 국민을 위해 살아가야 하기에 더 많은 생각과 실천을 요구함</a:t>
            </a:r>
            <a:r>
              <a:rPr lang="en-US" altLang="ko-KR" dirty="0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  <a:p>
            <a:pPr marL="0" indent="0">
              <a:buNone/>
            </a:pPr>
            <a:endParaRPr lang="en-US" altLang="ko-KR" dirty="0">
              <a:solidFill>
                <a:schemeClr val="accent3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en-US" dirty="0">
                <a:solidFill>
                  <a:schemeClr val="accent3">
                    <a:lumMod val="75000"/>
                  </a:schemeClr>
                </a:solidFill>
              </a:rPr>
              <a:t>때문에 평시 투철한 군인 정신으로 무장되어 있어야만 유사시에 진정한 군인으로서 전사적 기질을 발휘할 수 있음</a:t>
            </a:r>
            <a:r>
              <a:rPr lang="en-US" altLang="ko-KR" dirty="0">
                <a:solidFill>
                  <a:schemeClr val="accent3">
                    <a:lumMod val="75000"/>
                  </a:schemeClr>
                </a:solidFill>
              </a:rPr>
              <a:t>.</a:t>
            </a:r>
            <a:endParaRPr lang="ko-KR" altLang="en-US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955975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">
  <a:themeElements>
    <a:clrScheme name="기본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기본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기본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TM03457444[[fn=기본]]</Template>
  <TotalTime>9228</TotalTime>
  <Words>275</Words>
  <Application>Microsoft Office PowerPoint</Application>
  <PresentationFormat>와이드스크린</PresentationFormat>
  <Paragraphs>46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4" baseType="lpstr">
      <vt:lpstr>맑은 고딕</vt:lpstr>
      <vt:lpstr>Corbel</vt:lpstr>
      <vt:lpstr>기본</vt:lpstr>
      <vt:lpstr>군인의 가치관</vt:lpstr>
      <vt:lpstr>가치관이란?</vt:lpstr>
      <vt:lpstr>PowerPoint 프레젠테이션</vt:lpstr>
      <vt:lpstr>군인으로서 갖추어야할 가치관</vt:lpstr>
      <vt:lpstr>명예</vt:lpstr>
      <vt:lpstr>충성</vt:lpstr>
      <vt:lpstr>용기 </vt:lpstr>
      <vt:lpstr>필승의 신념</vt:lpstr>
      <vt:lpstr>임전무퇴의 기상</vt:lpstr>
      <vt:lpstr>애국애족의 정신</vt:lpstr>
      <vt:lpstr>전사적 기질을 갖춘 군인이 되자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군인의 가치관</dc:title>
  <dc:creator>조 용석</dc:creator>
  <cp:lastModifiedBy>조 용석</cp:lastModifiedBy>
  <cp:revision>7</cp:revision>
  <cp:lastPrinted>2018-10-03T16:00:31Z</cp:lastPrinted>
  <dcterms:created xsi:type="dcterms:W3CDTF">2018-10-03T12:31:04Z</dcterms:created>
  <dcterms:modified xsi:type="dcterms:W3CDTF">2018-10-10T01:15:34Z</dcterms:modified>
</cp:coreProperties>
</file>